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9" r:id="rId1"/>
    <p:sldMasterId id="2147483660" r:id="rId2"/>
  </p:sldMasterIdLst>
  <p:notesMasterIdLst>
    <p:notesMasterId r:id="rId19"/>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7EB265A-54AD-49ED-BD33-5EFA48186CCD}">
  <a:tblStyle styleId="{D7EB265A-54AD-49ED-BD33-5EFA48186CCD}"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0" d="100"/>
          <a:sy n="140" d="100"/>
        </p:scale>
        <p:origin x="168" y="10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8335550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5" name="Google Shape;85;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437103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486947d564_1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bold movement</a:t>
            </a:r>
            <a:endParaRPr/>
          </a:p>
        </p:txBody>
      </p:sp>
      <p:sp>
        <p:nvSpPr>
          <p:cNvPr id="158" name="Google Shape;158;g486947d564_1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38461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462ac575cc_3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Bought ETF’s on 10/3, then made first individual stock purchase (BA) on 10/18</a:t>
            </a:r>
            <a:endParaRPr/>
          </a:p>
          <a:p>
            <a:pPr marL="0" lvl="0" indent="0" algn="l" rtl="0">
              <a:spcBef>
                <a:spcPts val="0"/>
              </a:spcBef>
              <a:spcAft>
                <a:spcPts val="0"/>
              </a:spcAft>
              <a:buNone/>
            </a:pPr>
            <a:r>
              <a:rPr lang="en-US"/>
              <a:t>in the order of purchase time</a:t>
            </a:r>
            <a:endParaRPr/>
          </a:p>
        </p:txBody>
      </p:sp>
      <p:sp>
        <p:nvSpPr>
          <p:cNvPr id="166" name="Google Shape;166;g462ac575cc_3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21961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486947d564_1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Wise in dealing with policy changes in the last 5 years in the healthcare sector, specially changes that happened to ACA</a:t>
            </a:r>
            <a:endParaRPr/>
          </a:p>
          <a:p>
            <a:pPr marL="0" lvl="0" indent="0" algn="l" rtl="0">
              <a:spcBef>
                <a:spcPts val="0"/>
              </a:spcBef>
              <a:spcAft>
                <a:spcPts val="0"/>
              </a:spcAft>
              <a:buNone/>
            </a:pPr>
            <a:r>
              <a:rPr lang="en-US"/>
              <a:t>As an international student, when I first came to this country and need a healthcare insurance to waive my student insurance, I didn’t know what choices I have.  So I asked some senior chinese students for advice. They told me: “ You should buy United Healthcare’s medicare plan. Because it’s cheaper than what the university offers and it cover the cost of prescription, medicine and specially HPV vaccine, which is basiclly what we need in a short peirod.”  So when I was assigned to pitch a stock from healthcare sector. This company showed up because of its good reputation in chinese international students group. I found out this company has been the leader in healthcare management industry for the last five years so it fits our investment philosophy. United healthcare stock performance has been doing great in the last 5 year as you can see in blue line compared to its competitors like cigna, Anthem and Humana. UNH has constantly growing earnings and better key ratios than its competitors. As you can see here, this graph, the green line is P/BV, it goes up. The bar in green is the EBIT margin. And the bar in purple is ROE.  Optum is a segment under United healthcare Group who deliver care from healthcare providers to patients and clients in various way. The revenue generated from this segment has been growing rapidly year over year. In 2017, Optum accounted 32% of total sales. Optum has been working on developing software for storing and analysing healthcare information, which could help doctors to find the most effective treatment for patients while cutting down the cost. The estimated value of this digital market in is $ 7 B and UNH is absolutely a leader in this innovation trend. With the new on-demand healthcare and designs for the eligible and Medicare advantage participants which hold promise for continued growth, I believe investing in UNH will bring positive returns to our portfolio.</a:t>
            </a:r>
            <a:endParaRPr/>
          </a:p>
        </p:txBody>
      </p:sp>
      <p:sp>
        <p:nvSpPr>
          <p:cNvPr id="175" name="Google Shape;175;g486947d564_1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726817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486947d564_1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342900" lvl="0" indent="-342900" algn="l" rtl="0">
              <a:lnSpc>
                <a:spcPct val="90000"/>
              </a:lnSpc>
              <a:spcBef>
                <a:spcPts val="370"/>
              </a:spcBef>
              <a:spcAft>
                <a:spcPts val="0"/>
              </a:spcAft>
              <a:buClr>
                <a:schemeClr val="dk1"/>
              </a:buClr>
              <a:buSzPts val="1850"/>
              <a:buChar char="•"/>
            </a:pPr>
            <a:r>
              <a:rPr lang="en-US" sz="1000">
                <a:solidFill>
                  <a:schemeClr val="dk1"/>
                </a:solidFill>
                <a:latin typeface="Calibri"/>
                <a:ea typeface="Calibri"/>
                <a:cs typeface="Calibri"/>
                <a:sym typeface="Calibri"/>
              </a:rPr>
              <a:t>Deals seen as immediately accretive to EPS ( $0.15 accretion in 2020 and $0.20 in 2021.)</a:t>
            </a:r>
            <a:endParaRPr sz="100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
        <p:nvSpPr>
          <p:cNvPr id="189" name="Google Shape;189;g486947d564_1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452700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462ac575cc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9" name="Google Shape;199;g462ac575cc_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903390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486947d564_1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6" name="Google Shape;206;g486947d564_1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201783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486947d564_1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3" name="Google Shape;213;g486947d564_1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66704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Price Earnings Multiples, Dividend Discount Model, Discounted Cash Flows</a:t>
            </a:r>
            <a:endParaRPr/>
          </a:p>
        </p:txBody>
      </p:sp>
      <p:sp>
        <p:nvSpPr>
          <p:cNvPr id="94" name="Google Shape;9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097061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486947d564_1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1" name="Google Shape;101;g486947d564_1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704078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497b933d9f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497b933d9f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759605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497b933d9f_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r>
              <a:rPr lang="en-US"/>
              <a:t>update or stock pitch</a:t>
            </a:r>
            <a:endParaRPr/>
          </a:p>
          <a:p>
            <a:pPr marL="457200" lvl="0" indent="-298450" algn="l" rtl="0">
              <a:spcBef>
                <a:spcPts val="0"/>
              </a:spcBef>
              <a:spcAft>
                <a:spcPts val="0"/>
              </a:spcAft>
              <a:buSzPts val="1100"/>
              <a:buChar char="●"/>
            </a:pPr>
            <a:r>
              <a:rPr lang="en-US"/>
              <a:t>2 page report instead of one page to open up clarity</a:t>
            </a:r>
            <a:endParaRPr/>
          </a:p>
          <a:p>
            <a:pPr marL="457200" lvl="0" indent="-298450" algn="l" rtl="0">
              <a:spcBef>
                <a:spcPts val="0"/>
              </a:spcBef>
              <a:spcAft>
                <a:spcPts val="0"/>
              </a:spcAft>
              <a:buSzPts val="1100"/>
              <a:buChar char="●"/>
            </a:pPr>
            <a:r>
              <a:rPr lang="en-US"/>
              <a:t>Add parliamentry → quorum, exit position, summer meeting decisions</a:t>
            </a:r>
            <a:endParaRPr/>
          </a:p>
        </p:txBody>
      </p:sp>
      <p:sp>
        <p:nvSpPr>
          <p:cNvPr id="115" name="Google Shape;115;g497b933d9f_3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645174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486947d564_1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underweight: diversification</a:t>
            </a:r>
            <a:endParaRPr/>
          </a:p>
        </p:txBody>
      </p:sp>
      <p:sp>
        <p:nvSpPr>
          <p:cNvPr id="125" name="Google Shape;125;g486947d564_1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803748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based on previous performance enter in Oct.3 then mkt correction</a:t>
            </a:r>
            <a:endParaRPr/>
          </a:p>
          <a:p>
            <a:pPr marL="0" lvl="0" indent="0" algn="l" rtl="0">
              <a:spcBef>
                <a:spcPts val="0"/>
              </a:spcBef>
              <a:spcAft>
                <a:spcPts val="0"/>
              </a:spcAft>
              <a:buNone/>
            </a:pPr>
            <a:r>
              <a:rPr lang="en-US"/>
              <a:t>bold SP 500 </a:t>
            </a:r>
            <a:endParaRPr/>
          </a:p>
          <a:p>
            <a:pPr marL="0" lvl="0" indent="0" algn="l" rtl="0">
              <a:spcBef>
                <a:spcPts val="0"/>
              </a:spcBef>
              <a:spcAft>
                <a:spcPts val="0"/>
              </a:spcAft>
              <a:buNone/>
            </a:pPr>
            <a:r>
              <a:rPr lang="en-US"/>
              <a:t>quick go into before individual stock</a:t>
            </a:r>
            <a:endParaRPr/>
          </a:p>
        </p:txBody>
      </p:sp>
      <p:sp>
        <p:nvSpPr>
          <p:cNvPr id="132" name="Google Shape;132;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967415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486947d564_1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statement?</a:t>
            </a:r>
            <a:endParaRPr/>
          </a:p>
          <a:p>
            <a:pPr marL="0" lvl="0" indent="0" algn="l" rtl="0">
              <a:spcBef>
                <a:spcPts val="0"/>
              </a:spcBef>
              <a:spcAft>
                <a:spcPts val="0"/>
              </a:spcAft>
              <a:buNone/>
            </a:pPr>
            <a:r>
              <a:rPr lang="en-US"/>
              <a:t>already </a:t>
            </a:r>
            <a:endParaRPr/>
          </a:p>
        </p:txBody>
      </p:sp>
      <p:sp>
        <p:nvSpPr>
          <p:cNvPr id="144" name="Google Shape;144;g486947d564_1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044821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46346d08b6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1" name="Google Shape;151;g46346d08b6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15816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1"/>
        <p:cNvGrpSpPr/>
        <p:nvPr/>
      </p:nvGrpSpPr>
      <p:grpSpPr>
        <a:xfrm>
          <a:off x="0" y="0"/>
          <a:ext cx="0" cy="0"/>
          <a:chOff x="0" y="0"/>
          <a:chExt cx="0" cy="0"/>
        </a:xfrm>
      </p:grpSpPr>
      <p:sp>
        <p:nvSpPr>
          <p:cNvPr id="12" name="Google Shape;12;p2"/>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 name="Google Shape;13;p2"/>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 name="Google Shape;14;p2"/>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1"/>
        <p:cNvGrpSpPr/>
        <p:nvPr/>
      </p:nvGrpSpPr>
      <p:grpSpPr>
        <a:xfrm>
          <a:off x="0" y="0"/>
          <a:ext cx="0" cy="0"/>
          <a:chOff x="0" y="0"/>
          <a:chExt cx="0" cy="0"/>
        </a:xfrm>
      </p:grpSpPr>
      <p:sp>
        <p:nvSpPr>
          <p:cNvPr id="72" name="Google Shape;72;p12"/>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lstStyle>
            <a:lvl1pPr lvl="0" algn="l" rtl="0">
              <a:spcBef>
                <a:spcPts val="0"/>
              </a:spcBef>
              <a:spcAft>
                <a:spcPts val="0"/>
              </a:spcAft>
              <a:buClr>
                <a:srgbClr val="FFFFFF"/>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3" name="Google Shape;73;p12"/>
          <p:cNvSpPr txBox="1">
            <a:spLocks noGrp="1"/>
          </p:cNvSpPr>
          <p:nvPr>
            <p:ph type="body" idx="1"/>
          </p:nvPr>
        </p:nvSpPr>
        <p:spPr>
          <a:xfrm rot="5400000">
            <a:off x="2874900" y="-1173423"/>
            <a:ext cx="3394200" cy="8229600"/>
          </a:xfrm>
          <a:prstGeom prst="rect">
            <a:avLst/>
          </a:prstGeom>
          <a:noFill/>
          <a:ln>
            <a:noFill/>
          </a:ln>
        </p:spPr>
        <p:txBody>
          <a:bodyPr spcFirstLastPara="1" wrap="square" lIns="91425" tIns="45700" rIns="91425" bIns="45700" anchor="t" anchorCtr="0"/>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74" name="Google Shape;74;p12"/>
          <p:cNvSpPr txBox="1">
            <a:spLocks noGrp="1"/>
          </p:cNvSpPr>
          <p:nvPr>
            <p:ph type="dt" idx="10"/>
          </p:nvPr>
        </p:nvSpPr>
        <p:spPr>
          <a:xfrm>
            <a:off x="457200" y="4767263"/>
            <a:ext cx="2133600" cy="274500"/>
          </a:xfrm>
          <a:prstGeom prst="rect">
            <a:avLst/>
          </a:prstGeom>
          <a:noFill/>
          <a:ln>
            <a:noFill/>
          </a:ln>
        </p:spPr>
        <p:txBody>
          <a:bodyPr spcFirstLastPara="1" wrap="square" lIns="91425" tIns="45700" rIns="91425" bIns="45700" anchor="ctr" anchorCtr="0"/>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5" name="Google Shape;75;p12"/>
          <p:cNvSpPr txBox="1">
            <a:spLocks noGrp="1"/>
          </p:cNvSpPr>
          <p:nvPr>
            <p:ph type="ftr" idx="11"/>
          </p:nvPr>
        </p:nvSpPr>
        <p:spPr>
          <a:xfrm>
            <a:off x="3124200" y="4767263"/>
            <a:ext cx="2895600" cy="274500"/>
          </a:xfrm>
          <a:prstGeom prst="rect">
            <a:avLst/>
          </a:prstGeom>
          <a:noFill/>
          <a:ln>
            <a:noFill/>
          </a:ln>
        </p:spPr>
        <p:txBody>
          <a:bodyPr spcFirstLastPara="1" wrap="square" lIns="91425" tIns="45700" rIns="91425" bIns="45700" anchor="ctr" anchorCtr="0"/>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6" name="Google Shape;76;p12"/>
          <p:cNvSpPr txBox="1">
            <a:spLocks noGrp="1"/>
          </p:cNvSpPr>
          <p:nvPr>
            <p:ph type="sldNum" idx="12"/>
          </p:nvPr>
        </p:nvSpPr>
        <p:spPr>
          <a:xfrm>
            <a:off x="6553200" y="4767263"/>
            <a:ext cx="2133600" cy="2745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7"/>
        <p:cNvGrpSpPr/>
        <p:nvPr/>
      </p:nvGrpSpPr>
      <p:grpSpPr>
        <a:xfrm>
          <a:off x="0" y="0"/>
          <a:ext cx="0" cy="0"/>
          <a:chOff x="0" y="0"/>
          <a:chExt cx="0" cy="0"/>
        </a:xfrm>
      </p:grpSpPr>
      <p:sp>
        <p:nvSpPr>
          <p:cNvPr id="78" name="Google Shape;78;p13"/>
          <p:cNvSpPr txBox="1">
            <a:spLocks noGrp="1"/>
          </p:cNvSpPr>
          <p:nvPr>
            <p:ph type="title"/>
          </p:nvPr>
        </p:nvSpPr>
        <p:spPr>
          <a:xfrm rot="5400000">
            <a:off x="5464200" y="1371575"/>
            <a:ext cx="4387800" cy="2057400"/>
          </a:xfrm>
          <a:prstGeom prst="rect">
            <a:avLst/>
          </a:prstGeom>
          <a:noFill/>
          <a:ln>
            <a:noFill/>
          </a:ln>
        </p:spPr>
        <p:txBody>
          <a:bodyPr spcFirstLastPara="1" wrap="square" lIns="91425" tIns="45700" rIns="91425" bIns="45700" anchor="ctr" anchorCtr="0"/>
          <a:lstStyle>
            <a:lvl1pPr lvl="0" algn="l" rtl="0">
              <a:spcBef>
                <a:spcPts val="0"/>
              </a:spcBef>
              <a:spcAft>
                <a:spcPts val="0"/>
              </a:spcAft>
              <a:buClr>
                <a:srgbClr val="FFFFFF"/>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9" name="Google Shape;79;p13"/>
          <p:cNvSpPr txBox="1">
            <a:spLocks noGrp="1"/>
          </p:cNvSpPr>
          <p:nvPr>
            <p:ph type="body" idx="1"/>
          </p:nvPr>
        </p:nvSpPr>
        <p:spPr>
          <a:xfrm rot="5400000">
            <a:off x="1273200" y="-609625"/>
            <a:ext cx="4387800" cy="6019800"/>
          </a:xfrm>
          <a:prstGeom prst="rect">
            <a:avLst/>
          </a:prstGeom>
          <a:noFill/>
          <a:ln>
            <a:noFill/>
          </a:ln>
        </p:spPr>
        <p:txBody>
          <a:bodyPr spcFirstLastPara="1" wrap="square" lIns="91425" tIns="45700" rIns="91425" bIns="45700" anchor="t" anchorCtr="0"/>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80" name="Google Shape;80;p13"/>
          <p:cNvSpPr txBox="1">
            <a:spLocks noGrp="1"/>
          </p:cNvSpPr>
          <p:nvPr>
            <p:ph type="dt" idx="10"/>
          </p:nvPr>
        </p:nvSpPr>
        <p:spPr>
          <a:xfrm>
            <a:off x="457200" y="4767263"/>
            <a:ext cx="2133600" cy="274500"/>
          </a:xfrm>
          <a:prstGeom prst="rect">
            <a:avLst/>
          </a:prstGeom>
          <a:noFill/>
          <a:ln>
            <a:noFill/>
          </a:ln>
        </p:spPr>
        <p:txBody>
          <a:bodyPr spcFirstLastPara="1" wrap="square" lIns="91425" tIns="45700" rIns="91425" bIns="45700" anchor="ctr" anchorCtr="0"/>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81" name="Google Shape;81;p13"/>
          <p:cNvSpPr txBox="1">
            <a:spLocks noGrp="1"/>
          </p:cNvSpPr>
          <p:nvPr>
            <p:ph type="ftr" idx="11"/>
          </p:nvPr>
        </p:nvSpPr>
        <p:spPr>
          <a:xfrm>
            <a:off x="3124200" y="4767263"/>
            <a:ext cx="2895600" cy="274500"/>
          </a:xfrm>
          <a:prstGeom prst="rect">
            <a:avLst/>
          </a:prstGeom>
          <a:noFill/>
          <a:ln>
            <a:noFill/>
          </a:ln>
        </p:spPr>
        <p:txBody>
          <a:bodyPr spcFirstLastPara="1" wrap="square" lIns="91425" tIns="45700" rIns="91425" bIns="45700" anchor="ctr" anchorCtr="0"/>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82" name="Google Shape;82;p13"/>
          <p:cNvSpPr txBox="1">
            <a:spLocks noGrp="1"/>
          </p:cNvSpPr>
          <p:nvPr>
            <p:ph type="sldNum" idx="12"/>
          </p:nvPr>
        </p:nvSpPr>
        <p:spPr>
          <a:xfrm>
            <a:off x="6553200" y="4767263"/>
            <a:ext cx="2133600" cy="2745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obj">
  <p:cSld name="OBJECT">
    <p:spTree>
      <p:nvGrpSpPr>
        <p:cNvPr id="1" name="Shape 15"/>
        <p:cNvGrpSpPr/>
        <p:nvPr/>
      </p:nvGrpSpPr>
      <p:grpSpPr>
        <a:xfrm>
          <a:off x="0" y="0"/>
          <a:ext cx="0" cy="0"/>
          <a:chOff x="0" y="0"/>
          <a:chExt cx="0" cy="0"/>
        </a:xfrm>
      </p:grpSpPr>
      <p:sp>
        <p:nvSpPr>
          <p:cNvPr id="16" name="Google Shape;16;p3"/>
          <p:cNvSpPr txBox="1">
            <a:spLocks noGrp="1"/>
          </p:cNvSpPr>
          <p:nvPr>
            <p:ph type="ftr" idx="11"/>
          </p:nvPr>
        </p:nvSpPr>
        <p:spPr>
          <a:xfrm>
            <a:off x="3108960" y="4783455"/>
            <a:ext cx="2926080" cy="257175"/>
          </a:xfrm>
          <a:prstGeom prst="rect">
            <a:avLst/>
          </a:prstGeom>
          <a:noFill/>
          <a:ln>
            <a:noFill/>
          </a:ln>
        </p:spPr>
        <p:txBody>
          <a:bodyPr spcFirstLastPara="1" wrap="square" lIns="0" tIns="0" rIns="0" bIns="0" anchor="t" anchorCtr="0"/>
          <a:lstStyle>
            <a:lvl1pPr lvl="0" algn="ctr">
              <a:spcBef>
                <a:spcPts val="0"/>
              </a:spcBef>
              <a:spcAft>
                <a:spcPts val="0"/>
              </a:spcAft>
              <a:buSzPts val="1200"/>
              <a:buNone/>
              <a:defRPr sz="1200">
                <a:solidFill>
                  <a:srgbClr val="888888"/>
                </a:solidFill>
              </a:defRPr>
            </a:lvl1pPr>
            <a:lvl2pPr lvl="1" algn="l">
              <a:spcBef>
                <a:spcPts val="0"/>
              </a:spcBef>
              <a:spcAft>
                <a:spcPts val="0"/>
              </a:spcAft>
              <a:buSzPts val="1200"/>
              <a:buNone/>
              <a:defRPr sz="1200"/>
            </a:lvl2pPr>
            <a:lvl3pPr lvl="2" algn="l">
              <a:spcBef>
                <a:spcPts val="0"/>
              </a:spcBef>
              <a:spcAft>
                <a:spcPts val="0"/>
              </a:spcAft>
              <a:buSzPts val="1200"/>
              <a:buNone/>
              <a:defRPr sz="1200"/>
            </a:lvl3pPr>
            <a:lvl4pPr lvl="3" algn="l">
              <a:spcBef>
                <a:spcPts val="0"/>
              </a:spcBef>
              <a:spcAft>
                <a:spcPts val="0"/>
              </a:spcAft>
              <a:buSzPts val="1200"/>
              <a:buNone/>
              <a:defRPr sz="1200"/>
            </a:lvl4pPr>
            <a:lvl5pPr lvl="4" algn="l">
              <a:spcBef>
                <a:spcPts val="0"/>
              </a:spcBef>
              <a:spcAft>
                <a:spcPts val="0"/>
              </a:spcAft>
              <a:buSzPts val="1200"/>
              <a:buNone/>
              <a:defRPr sz="1200"/>
            </a:lvl5pPr>
            <a:lvl6pPr lvl="5" algn="l">
              <a:spcBef>
                <a:spcPts val="0"/>
              </a:spcBef>
              <a:spcAft>
                <a:spcPts val="0"/>
              </a:spcAft>
              <a:buSzPts val="1200"/>
              <a:buNone/>
              <a:defRPr sz="1200"/>
            </a:lvl6pPr>
            <a:lvl7pPr lvl="6" algn="l">
              <a:spcBef>
                <a:spcPts val="0"/>
              </a:spcBef>
              <a:spcAft>
                <a:spcPts val="0"/>
              </a:spcAft>
              <a:buSzPts val="1200"/>
              <a:buNone/>
              <a:defRPr sz="1200"/>
            </a:lvl7pPr>
            <a:lvl8pPr lvl="7" algn="l">
              <a:spcBef>
                <a:spcPts val="0"/>
              </a:spcBef>
              <a:spcAft>
                <a:spcPts val="0"/>
              </a:spcAft>
              <a:buSzPts val="1200"/>
              <a:buNone/>
              <a:defRPr sz="1200"/>
            </a:lvl8pPr>
            <a:lvl9pPr lvl="8" algn="l">
              <a:spcBef>
                <a:spcPts val="0"/>
              </a:spcBef>
              <a:spcAft>
                <a:spcPts val="0"/>
              </a:spcAft>
              <a:buSzPts val="1200"/>
              <a:buNone/>
              <a:defRPr sz="1200"/>
            </a:lvl9pPr>
          </a:lstStyle>
          <a:p>
            <a:endParaRPr/>
          </a:p>
        </p:txBody>
      </p:sp>
      <p:sp>
        <p:nvSpPr>
          <p:cNvPr id="17" name="Google Shape;17;p3"/>
          <p:cNvSpPr txBox="1">
            <a:spLocks noGrp="1"/>
          </p:cNvSpPr>
          <p:nvPr>
            <p:ph type="dt" idx="10"/>
          </p:nvPr>
        </p:nvSpPr>
        <p:spPr>
          <a:xfrm>
            <a:off x="457200" y="4783455"/>
            <a:ext cx="2103120" cy="257175"/>
          </a:xfrm>
          <a:prstGeom prst="rect">
            <a:avLst/>
          </a:prstGeom>
          <a:noFill/>
          <a:ln>
            <a:noFill/>
          </a:ln>
        </p:spPr>
        <p:txBody>
          <a:bodyPr spcFirstLastPara="1" wrap="square" lIns="0" tIns="0" rIns="0" bIns="0" anchor="t" anchorCtr="0"/>
          <a:lstStyle>
            <a:lvl1pPr lvl="0" algn="l">
              <a:spcBef>
                <a:spcPts val="0"/>
              </a:spcBef>
              <a:spcAft>
                <a:spcPts val="0"/>
              </a:spcAft>
              <a:buSzPts val="1200"/>
              <a:buNone/>
              <a:defRPr sz="1200">
                <a:solidFill>
                  <a:srgbClr val="888888"/>
                </a:solidFill>
              </a:defRPr>
            </a:lvl1pPr>
            <a:lvl2pPr lvl="1" algn="l">
              <a:spcBef>
                <a:spcPts val="0"/>
              </a:spcBef>
              <a:spcAft>
                <a:spcPts val="0"/>
              </a:spcAft>
              <a:buSzPts val="1200"/>
              <a:buNone/>
              <a:defRPr sz="1200"/>
            </a:lvl2pPr>
            <a:lvl3pPr lvl="2" algn="l">
              <a:spcBef>
                <a:spcPts val="0"/>
              </a:spcBef>
              <a:spcAft>
                <a:spcPts val="0"/>
              </a:spcAft>
              <a:buSzPts val="1200"/>
              <a:buNone/>
              <a:defRPr sz="1200"/>
            </a:lvl3pPr>
            <a:lvl4pPr lvl="3" algn="l">
              <a:spcBef>
                <a:spcPts val="0"/>
              </a:spcBef>
              <a:spcAft>
                <a:spcPts val="0"/>
              </a:spcAft>
              <a:buSzPts val="1200"/>
              <a:buNone/>
              <a:defRPr sz="1200"/>
            </a:lvl4pPr>
            <a:lvl5pPr lvl="4" algn="l">
              <a:spcBef>
                <a:spcPts val="0"/>
              </a:spcBef>
              <a:spcAft>
                <a:spcPts val="0"/>
              </a:spcAft>
              <a:buSzPts val="1200"/>
              <a:buNone/>
              <a:defRPr sz="1200"/>
            </a:lvl5pPr>
            <a:lvl6pPr lvl="5" algn="l">
              <a:spcBef>
                <a:spcPts val="0"/>
              </a:spcBef>
              <a:spcAft>
                <a:spcPts val="0"/>
              </a:spcAft>
              <a:buSzPts val="1200"/>
              <a:buNone/>
              <a:defRPr sz="1200"/>
            </a:lvl6pPr>
            <a:lvl7pPr lvl="6" algn="l">
              <a:spcBef>
                <a:spcPts val="0"/>
              </a:spcBef>
              <a:spcAft>
                <a:spcPts val="0"/>
              </a:spcAft>
              <a:buSzPts val="1200"/>
              <a:buNone/>
              <a:defRPr sz="1200"/>
            </a:lvl7pPr>
            <a:lvl8pPr lvl="7" algn="l">
              <a:spcBef>
                <a:spcPts val="0"/>
              </a:spcBef>
              <a:spcAft>
                <a:spcPts val="0"/>
              </a:spcAft>
              <a:buSzPts val="1200"/>
              <a:buNone/>
              <a:defRPr sz="1200"/>
            </a:lvl8pPr>
            <a:lvl9pPr lvl="8" algn="l">
              <a:spcBef>
                <a:spcPts val="0"/>
              </a:spcBef>
              <a:spcAft>
                <a:spcPts val="0"/>
              </a:spcAft>
              <a:buSzPts val="1200"/>
              <a:buNone/>
              <a:defRPr sz="1200"/>
            </a:lvl9pPr>
          </a:lstStyle>
          <a:p>
            <a:endParaRPr/>
          </a:p>
        </p:txBody>
      </p:sp>
      <p:sp>
        <p:nvSpPr>
          <p:cNvPr id="18" name="Google Shape;18;p3"/>
          <p:cNvSpPr txBox="1">
            <a:spLocks noGrp="1"/>
          </p:cNvSpPr>
          <p:nvPr>
            <p:ph type="sldNum" idx="12"/>
          </p:nvPr>
        </p:nvSpPr>
        <p:spPr>
          <a:xfrm>
            <a:off x="6583680" y="4783455"/>
            <a:ext cx="2103120" cy="257175"/>
          </a:xfrm>
          <a:prstGeom prst="rect">
            <a:avLst/>
          </a:prstGeom>
          <a:noFill/>
          <a:ln>
            <a:noFill/>
          </a:ln>
        </p:spPr>
        <p:txBody>
          <a:bodyPr spcFirstLastPara="1" wrap="square" lIns="0" tIns="0" rIns="0" bIns="0" anchor="t" anchorCtr="0">
            <a:noAutofit/>
          </a:bodyPr>
          <a:lstStyle>
            <a:lvl1pPr marL="0" lvl="0" indent="0" algn="r">
              <a:spcBef>
                <a:spcPts val="0"/>
              </a:spcBef>
              <a:buNone/>
              <a:defRPr sz="1200">
                <a:solidFill>
                  <a:srgbClr val="888888"/>
                </a:solidFill>
              </a:defRPr>
            </a:lvl1pPr>
            <a:lvl2pPr marL="0" lvl="1" indent="0" algn="r">
              <a:spcBef>
                <a:spcPts val="0"/>
              </a:spcBef>
              <a:buNone/>
              <a:defRPr sz="1200">
                <a:solidFill>
                  <a:srgbClr val="888888"/>
                </a:solidFill>
              </a:defRPr>
            </a:lvl2pPr>
            <a:lvl3pPr marL="0" lvl="2" indent="0" algn="r">
              <a:spcBef>
                <a:spcPts val="0"/>
              </a:spcBef>
              <a:buNone/>
              <a:defRPr sz="1200">
                <a:solidFill>
                  <a:srgbClr val="888888"/>
                </a:solidFill>
              </a:defRPr>
            </a:lvl3pPr>
            <a:lvl4pPr marL="0" lvl="3" indent="0" algn="r">
              <a:spcBef>
                <a:spcPts val="0"/>
              </a:spcBef>
              <a:buNone/>
              <a:defRPr sz="1200">
                <a:solidFill>
                  <a:srgbClr val="888888"/>
                </a:solidFill>
              </a:defRPr>
            </a:lvl4pPr>
            <a:lvl5pPr marL="0" lvl="4" indent="0" algn="r">
              <a:spcBef>
                <a:spcPts val="0"/>
              </a:spcBef>
              <a:buNone/>
              <a:defRPr sz="1200">
                <a:solidFill>
                  <a:srgbClr val="888888"/>
                </a:solidFill>
              </a:defRPr>
            </a:lvl5pPr>
            <a:lvl6pPr marL="0" lvl="5" indent="0" algn="r">
              <a:spcBef>
                <a:spcPts val="0"/>
              </a:spcBef>
              <a:buNone/>
              <a:defRPr sz="1200">
                <a:solidFill>
                  <a:srgbClr val="888888"/>
                </a:solidFill>
              </a:defRPr>
            </a:lvl6pPr>
            <a:lvl7pPr marL="0" lvl="6" indent="0" algn="r">
              <a:spcBef>
                <a:spcPts val="0"/>
              </a:spcBef>
              <a:buNone/>
              <a:defRPr sz="1200">
                <a:solidFill>
                  <a:srgbClr val="888888"/>
                </a:solidFill>
              </a:defRPr>
            </a:lvl7pPr>
            <a:lvl8pPr marL="0" lvl="7" indent="0" algn="r">
              <a:spcBef>
                <a:spcPts val="0"/>
              </a:spcBef>
              <a:buNone/>
              <a:defRPr sz="1200">
                <a:solidFill>
                  <a:srgbClr val="888888"/>
                </a:solidFill>
              </a:defRPr>
            </a:lvl8pPr>
            <a:lvl9pPr marL="0" lvl="8" indent="0" algn="r">
              <a:spcBef>
                <a:spcPts val="0"/>
              </a:spcBef>
              <a:buNone/>
              <a:defRPr sz="1200">
                <a:solidFill>
                  <a:srgbClr val="888888"/>
                </a:solidFi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6"/>
        <p:cNvGrpSpPr/>
        <p:nvPr/>
      </p:nvGrpSpPr>
      <p:grpSpPr>
        <a:xfrm>
          <a:off x="0" y="0"/>
          <a:ext cx="0" cy="0"/>
          <a:chOff x="0" y="0"/>
          <a:chExt cx="0" cy="0"/>
        </a:xfrm>
      </p:grpSpPr>
      <p:sp>
        <p:nvSpPr>
          <p:cNvPr id="27" name="Google Shape;27;p5"/>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lstStyle>
            <a:lvl1pPr lvl="0" algn="l" rtl="0">
              <a:spcBef>
                <a:spcPts val="0"/>
              </a:spcBef>
              <a:spcAft>
                <a:spcPts val="0"/>
              </a:spcAft>
              <a:buClr>
                <a:srgbClr val="FFFFFF"/>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8" name="Google Shape;28;p5"/>
          <p:cNvSpPr txBox="1">
            <a:spLocks noGrp="1"/>
          </p:cNvSpPr>
          <p:nvPr>
            <p:ph type="body" idx="1"/>
          </p:nvPr>
        </p:nvSpPr>
        <p:spPr>
          <a:xfrm>
            <a:off x="457200" y="1244277"/>
            <a:ext cx="8229600" cy="3394200"/>
          </a:xfrm>
          <a:prstGeom prst="rect">
            <a:avLst/>
          </a:prstGeom>
          <a:noFill/>
          <a:ln>
            <a:noFill/>
          </a:ln>
        </p:spPr>
        <p:txBody>
          <a:bodyPr spcFirstLastPara="1" wrap="square" lIns="91425" tIns="45700" rIns="91425" bIns="45700" anchor="t" anchorCtr="0"/>
          <a:lstStyle>
            <a:lvl1pPr marL="457200" lvl="0" indent="-342900" algn="l" rtl="0">
              <a:spcBef>
                <a:spcPts val="360"/>
              </a:spcBef>
              <a:spcAft>
                <a:spcPts val="0"/>
              </a:spcAft>
              <a:buClr>
                <a:schemeClr val="dk1"/>
              </a:buClr>
              <a:buSzPts val="1800"/>
              <a:buChar char="•"/>
              <a:defRPr sz="1800"/>
            </a:lvl1pPr>
            <a:lvl2pPr marL="914400" lvl="1" indent="-342900" algn="l" rtl="0">
              <a:spcBef>
                <a:spcPts val="360"/>
              </a:spcBef>
              <a:spcAft>
                <a:spcPts val="0"/>
              </a:spcAft>
              <a:buClr>
                <a:schemeClr val="dk1"/>
              </a:buClr>
              <a:buSzPts val="1800"/>
              <a:buChar char="–"/>
              <a:defRPr sz="1800"/>
            </a:lvl2pPr>
            <a:lvl3pPr marL="1371600" lvl="2" indent="-342900" algn="l" rtl="0">
              <a:spcBef>
                <a:spcPts val="360"/>
              </a:spcBef>
              <a:spcAft>
                <a:spcPts val="0"/>
              </a:spcAft>
              <a:buClr>
                <a:schemeClr val="dk1"/>
              </a:buClr>
              <a:buSzPts val="1800"/>
              <a:buChar char="•"/>
              <a:defRPr sz="1800"/>
            </a:lvl3pPr>
            <a:lvl4pPr marL="1828800" lvl="3" indent="-342900" algn="l" rtl="0">
              <a:spcBef>
                <a:spcPts val="360"/>
              </a:spcBef>
              <a:spcAft>
                <a:spcPts val="0"/>
              </a:spcAft>
              <a:buClr>
                <a:schemeClr val="dk1"/>
              </a:buClr>
              <a:buSzPts val="1800"/>
              <a:buChar char="–"/>
              <a:defRPr sz="1800"/>
            </a:lvl4pPr>
            <a:lvl5pPr marL="2286000" lvl="4" indent="-342900" algn="l" rtl="0">
              <a:spcBef>
                <a:spcPts val="360"/>
              </a:spcBef>
              <a:spcAft>
                <a:spcPts val="0"/>
              </a:spcAft>
              <a:buClr>
                <a:schemeClr val="dk1"/>
              </a:buClr>
              <a:buSzPts val="1800"/>
              <a:buChar char="»"/>
              <a:defRPr sz="1800"/>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457200" y="4767263"/>
            <a:ext cx="2133600" cy="274500"/>
          </a:xfrm>
          <a:prstGeom prst="rect">
            <a:avLst/>
          </a:prstGeom>
          <a:noFill/>
          <a:ln>
            <a:noFill/>
          </a:ln>
        </p:spPr>
        <p:txBody>
          <a:bodyPr spcFirstLastPara="1" wrap="square" lIns="91425" tIns="45700" rIns="91425" bIns="45700" anchor="ctr" anchorCtr="0"/>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30" name="Google Shape;30;p5"/>
          <p:cNvSpPr txBox="1">
            <a:spLocks noGrp="1"/>
          </p:cNvSpPr>
          <p:nvPr>
            <p:ph type="ftr" idx="11"/>
          </p:nvPr>
        </p:nvSpPr>
        <p:spPr>
          <a:xfrm>
            <a:off x="3124200" y="4767263"/>
            <a:ext cx="2895600" cy="274500"/>
          </a:xfrm>
          <a:prstGeom prst="rect">
            <a:avLst/>
          </a:prstGeom>
          <a:noFill/>
          <a:ln>
            <a:noFill/>
          </a:ln>
        </p:spPr>
        <p:txBody>
          <a:bodyPr spcFirstLastPara="1" wrap="square" lIns="91425" tIns="45700" rIns="91425" bIns="45700" anchor="ctr" anchorCtr="0"/>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31" name="Google Shape;31;p5"/>
          <p:cNvSpPr txBox="1">
            <a:spLocks noGrp="1"/>
          </p:cNvSpPr>
          <p:nvPr>
            <p:ph type="sldNum" idx="12"/>
          </p:nvPr>
        </p:nvSpPr>
        <p:spPr>
          <a:xfrm>
            <a:off x="6553200" y="4767263"/>
            <a:ext cx="2133600" cy="2745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lstStyle>
            <a:lvl1pPr lvl="0" algn="l" rtl="0">
              <a:spcBef>
                <a:spcPts val="0"/>
              </a:spcBef>
              <a:spcAft>
                <a:spcPts val="0"/>
              </a:spcAft>
              <a:buClr>
                <a:srgbClr val="FFFFFF"/>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457200" y="1244277"/>
            <a:ext cx="4038600" cy="3394200"/>
          </a:xfrm>
          <a:prstGeom prst="rect">
            <a:avLst/>
          </a:prstGeom>
          <a:noFill/>
          <a:ln>
            <a:noFill/>
          </a:ln>
        </p:spPr>
        <p:txBody>
          <a:bodyPr spcFirstLastPara="1" wrap="square" lIns="91425" tIns="45700" rIns="91425" bIns="45700" anchor="t" anchorCtr="0"/>
          <a:lstStyle>
            <a:lvl1pPr marL="457200" lvl="0" indent="-355600" algn="l" rtl="0">
              <a:spcBef>
                <a:spcPts val="400"/>
              </a:spcBef>
              <a:spcAft>
                <a:spcPts val="0"/>
              </a:spcAft>
              <a:buClr>
                <a:schemeClr val="dk1"/>
              </a:buClr>
              <a:buSzPts val="2000"/>
              <a:buChar char="•"/>
              <a:defRPr sz="2000">
                <a:latin typeface="Arial"/>
                <a:ea typeface="Arial"/>
                <a:cs typeface="Arial"/>
                <a:sym typeface="Arial"/>
              </a:defRPr>
            </a:lvl1pPr>
            <a:lvl2pPr marL="914400" lvl="1" indent="-355600" algn="l" rtl="0">
              <a:spcBef>
                <a:spcPts val="400"/>
              </a:spcBef>
              <a:spcAft>
                <a:spcPts val="0"/>
              </a:spcAft>
              <a:buClr>
                <a:schemeClr val="dk1"/>
              </a:buClr>
              <a:buSzPts val="2000"/>
              <a:buChar char="–"/>
              <a:defRPr sz="2000">
                <a:latin typeface="Arial"/>
                <a:ea typeface="Arial"/>
                <a:cs typeface="Arial"/>
                <a:sym typeface="Arial"/>
              </a:defRPr>
            </a:lvl2pPr>
            <a:lvl3pPr marL="1371600" lvl="2" indent="-355600" algn="l" rtl="0">
              <a:spcBef>
                <a:spcPts val="400"/>
              </a:spcBef>
              <a:spcAft>
                <a:spcPts val="0"/>
              </a:spcAft>
              <a:buClr>
                <a:schemeClr val="dk1"/>
              </a:buClr>
              <a:buSzPts val="2000"/>
              <a:buChar char="•"/>
              <a:defRPr sz="2000">
                <a:latin typeface="Arial"/>
                <a:ea typeface="Arial"/>
                <a:cs typeface="Arial"/>
                <a:sym typeface="Arial"/>
              </a:defRPr>
            </a:lvl3pPr>
            <a:lvl4pPr marL="1828800" lvl="3" indent="-355600" algn="l" rtl="0">
              <a:spcBef>
                <a:spcPts val="400"/>
              </a:spcBef>
              <a:spcAft>
                <a:spcPts val="0"/>
              </a:spcAft>
              <a:buClr>
                <a:schemeClr val="dk1"/>
              </a:buClr>
              <a:buSzPts val="2000"/>
              <a:buChar char="–"/>
              <a:defRPr sz="2000">
                <a:latin typeface="Arial"/>
                <a:ea typeface="Arial"/>
                <a:cs typeface="Arial"/>
                <a:sym typeface="Arial"/>
              </a:defRPr>
            </a:lvl4pPr>
            <a:lvl5pPr marL="2286000" lvl="4" indent="-355600" algn="l" rtl="0">
              <a:spcBef>
                <a:spcPts val="400"/>
              </a:spcBef>
              <a:spcAft>
                <a:spcPts val="0"/>
              </a:spcAft>
              <a:buClr>
                <a:schemeClr val="dk1"/>
              </a:buClr>
              <a:buSzPts val="2000"/>
              <a:buChar char="»"/>
              <a:defRPr sz="2000">
                <a:latin typeface="Arial"/>
                <a:ea typeface="Arial"/>
                <a:cs typeface="Arial"/>
                <a:sym typeface="Arial"/>
              </a:defRPr>
            </a:lvl5pPr>
            <a:lvl6pPr marL="2743200" lvl="5" indent="-342900" algn="l" rtl="0">
              <a:spcBef>
                <a:spcPts val="360"/>
              </a:spcBef>
              <a:spcAft>
                <a:spcPts val="0"/>
              </a:spcAft>
              <a:buClr>
                <a:schemeClr val="dk1"/>
              </a:buClr>
              <a:buSzPts val="1800"/>
              <a:buChar char="•"/>
              <a:defRPr sz="1800"/>
            </a:lvl6pPr>
            <a:lvl7pPr marL="3200400" lvl="6" indent="-342900" algn="l" rtl="0">
              <a:spcBef>
                <a:spcPts val="360"/>
              </a:spcBef>
              <a:spcAft>
                <a:spcPts val="0"/>
              </a:spcAft>
              <a:buClr>
                <a:schemeClr val="dk1"/>
              </a:buClr>
              <a:buSzPts val="1800"/>
              <a:buChar char="•"/>
              <a:defRPr sz="1800"/>
            </a:lvl7pPr>
            <a:lvl8pPr marL="3657600" lvl="7" indent="-342900" algn="l" rtl="0">
              <a:spcBef>
                <a:spcPts val="360"/>
              </a:spcBef>
              <a:spcAft>
                <a:spcPts val="0"/>
              </a:spcAft>
              <a:buClr>
                <a:schemeClr val="dk1"/>
              </a:buClr>
              <a:buSzPts val="1800"/>
              <a:buChar char="•"/>
              <a:defRPr sz="1800"/>
            </a:lvl8pPr>
            <a:lvl9pPr marL="4114800" lvl="8" indent="-342900" algn="l" rtl="0">
              <a:spcBef>
                <a:spcPts val="360"/>
              </a:spcBef>
              <a:spcAft>
                <a:spcPts val="0"/>
              </a:spcAft>
              <a:buClr>
                <a:schemeClr val="dk1"/>
              </a:buClr>
              <a:buSzPts val="1800"/>
              <a:buChar char="•"/>
              <a:defRPr sz="1800"/>
            </a:lvl9pPr>
          </a:lstStyle>
          <a:p>
            <a:endParaRPr/>
          </a:p>
        </p:txBody>
      </p:sp>
      <p:sp>
        <p:nvSpPr>
          <p:cNvPr id="35" name="Google Shape;35;p6"/>
          <p:cNvSpPr txBox="1">
            <a:spLocks noGrp="1"/>
          </p:cNvSpPr>
          <p:nvPr>
            <p:ph type="body" idx="2"/>
          </p:nvPr>
        </p:nvSpPr>
        <p:spPr>
          <a:xfrm>
            <a:off x="4648200" y="1244277"/>
            <a:ext cx="4038600" cy="3394200"/>
          </a:xfrm>
          <a:prstGeom prst="rect">
            <a:avLst/>
          </a:prstGeom>
          <a:noFill/>
          <a:ln>
            <a:noFill/>
          </a:ln>
        </p:spPr>
        <p:txBody>
          <a:bodyPr spcFirstLastPara="1" wrap="square" lIns="91425" tIns="45700" rIns="91425" bIns="45700" anchor="t" anchorCtr="0"/>
          <a:lstStyle>
            <a:lvl1pPr marL="457200" lvl="0" indent="-228600" algn="l" rtl="0">
              <a:spcBef>
                <a:spcPts val="560"/>
              </a:spcBef>
              <a:spcAft>
                <a:spcPts val="0"/>
              </a:spcAft>
              <a:buClr>
                <a:schemeClr val="dk1"/>
              </a:buClr>
              <a:buSzPts val="2800"/>
              <a:buNone/>
              <a:defRPr sz="2800"/>
            </a:lvl1pPr>
            <a:lvl2pPr marL="914400" lvl="1" indent="-381000" algn="l" rtl="0">
              <a:spcBef>
                <a:spcPts val="480"/>
              </a:spcBef>
              <a:spcAft>
                <a:spcPts val="0"/>
              </a:spcAft>
              <a:buClr>
                <a:schemeClr val="dk1"/>
              </a:buClr>
              <a:buSzPts val="2400"/>
              <a:buChar char="–"/>
              <a:defRPr sz="2400"/>
            </a:lvl2pPr>
            <a:lvl3pPr marL="1371600" lvl="2" indent="-355600" algn="l" rtl="0">
              <a:spcBef>
                <a:spcPts val="400"/>
              </a:spcBef>
              <a:spcAft>
                <a:spcPts val="0"/>
              </a:spcAft>
              <a:buClr>
                <a:schemeClr val="dk1"/>
              </a:buClr>
              <a:buSzPts val="2000"/>
              <a:buChar char="•"/>
              <a:defRPr sz="2000"/>
            </a:lvl3pPr>
            <a:lvl4pPr marL="1828800" lvl="3" indent="-342900" algn="l" rtl="0">
              <a:spcBef>
                <a:spcPts val="360"/>
              </a:spcBef>
              <a:spcAft>
                <a:spcPts val="0"/>
              </a:spcAft>
              <a:buClr>
                <a:schemeClr val="dk1"/>
              </a:buClr>
              <a:buSzPts val="1800"/>
              <a:buChar char="–"/>
              <a:defRPr sz="1800"/>
            </a:lvl4pPr>
            <a:lvl5pPr marL="2286000" lvl="4" indent="-342900" algn="l" rtl="0">
              <a:spcBef>
                <a:spcPts val="360"/>
              </a:spcBef>
              <a:spcAft>
                <a:spcPts val="0"/>
              </a:spcAft>
              <a:buClr>
                <a:schemeClr val="dk1"/>
              </a:buClr>
              <a:buSzPts val="1800"/>
              <a:buChar char="»"/>
              <a:defRPr sz="1800"/>
            </a:lvl5pPr>
            <a:lvl6pPr marL="2743200" lvl="5" indent="-342900" algn="l" rtl="0">
              <a:spcBef>
                <a:spcPts val="360"/>
              </a:spcBef>
              <a:spcAft>
                <a:spcPts val="0"/>
              </a:spcAft>
              <a:buClr>
                <a:schemeClr val="dk1"/>
              </a:buClr>
              <a:buSzPts val="1800"/>
              <a:buChar char="•"/>
              <a:defRPr sz="1800"/>
            </a:lvl6pPr>
            <a:lvl7pPr marL="3200400" lvl="6" indent="-342900" algn="l" rtl="0">
              <a:spcBef>
                <a:spcPts val="360"/>
              </a:spcBef>
              <a:spcAft>
                <a:spcPts val="0"/>
              </a:spcAft>
              <a:buClr>
                <a:schemeClr val="dk1"/>
              </a:buClr>
              <a:buSzPts val="1800"/>
              <a:buChar char="•"/>
              <a:defRPr sz="1800"/>
            </a:lvl7pPr>
            <a:lvl8pPr marL="3657600" lvl="7" indent="-342900" algn="l" rtl="0">
              <a:spcBef>
                <a:spcPts val="360"/>
              </a:spcBef>
              <a:spcAft>
                <a:spcPts val="0"/>
              </a:spcAft>
              <a:buClr>
                <a:schemeClr val="dk1"/>
              </a:buClr>
              <a:buSzPts val="1800"/>
              <a:buChar char="•"/>
              <a:defRPr sz="1800"/>
            </a:lvl8pPr>
            <a:lvl9pPr marL="4114800" lvl="8" indent="-342900" algn="l" rtl="0">
              <a:spcBef>
                <a:spcPts val="360"/>
              </a:spcBef>
              <a:spcAft>
                <a:spcPts val="0"/>
              </a:spcAft>
              <a:buClr>
                <a:schemeClr val="dk1"/>
              </a:buClr>
              <a:buSzPts val="1800"/>
              <a:buChar char="•"/>
              <a:defRPr sz="1800"/>
            </a:lvl9pPr>
          </a:lstStyle>
          <a:p>
            <a:endParaRPr/>
          </a:p>
        </p:txBody>
      </p:sp>
      <p:sp>
        <p:nvSpPr>
          <p:cNvPr id="36" name="Google Shape;36;p6"/>
          <p:cNvSpPr txBox="1">
            <a:spLocks noGrp="1"/>
          </p:cNvSpPr>
          <p:nvPr>
            <p:ph type="dt" idx="10"/>
          </p:nvPr>
        </p:nvSpPr>
        <p:spPr>
          <a:xfrm>
            <a:off x="457200" y="4767263"/>
            <a:ext cx="2133600" cy="274500"/>
          </a:xfrm>
          <a:prstGeom prst="rect">
            <a:avLst/>
          </a:prstGeom>
          <a:noFill/>
          <a:ln>
            <a:noFill/>
          </a:ln>
        </p:spPr>
        <p:txBody>
          <a:bodyPr spcFirstLastPara="1" wrap="square" lIns="91425" tIns="45700" rIns="91425" bIns="45700" anchor="ctr" anchorCtr="0"/>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37" name="Google Shape;37;p6"/>
          <p:cNvSpPr txBox="1">
            <a:spLocks noGrp="1"/>
          </p:cNvSpPr>
          <p:nvPr>
            <p:ph type="ftr" idx="11"/>
          </p:nvPr>
        </p:nvSpPr>
        <p:spPr>
          <a:xfrm>
            <a:off x="3124200" y="4767263"/>
            <a:ext cx="2895600" cy="274500"/>
          </a:xfrm>
          <a:prstGeom prst="rect">
            <a:avLst/>
          </a:prstGeom>
          <a:noFill/>
          <a:ln>
            <a:noFill/>
          </a:ln>
        </p:spPr>
        <p:txBody>
          <a:bodyPr spcFirstLastPara="1" wrap="square" lIns="91425" tIns="45700" rIns="91425" bIns="45700" anchor="ctr" anchorCtr="0"/>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38" name="Google Shape;38;p6"/>
          <p:cNvSpPr txBox="1">
            <a:spLocks noGrp="1"/>
          </p:cNvSpPr>
          <p:nvPr>
            <p:ph type="sldNum" idx="12"/>
          </p:nvPr>
        </p:nvSpPr>
        <p:spPr>
          <a:xfrm>
            <a:off x="6553200" y="4767263"/>
            <a:ext cx="2133600" cy="2745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9"/>
        <p:cNvGrpSpPr/>
        <p:nvPr/>
      </p:nvGrpSpPr>
      <p:grpSpPr>
        <a:xfrm>
          <a:off x="0" y="0"/>
          <a:ext cx="0" cy="0"/>
          <a:chOff x="0" y="0"/>
          <a:chExt cx="0" cy="0"/>
        </a:xfrm>
      </p:grpSpPr>
      <p:sp>
        <p:nvSpPr>
          <p:cNvPr id="40" name="Google Shape;40;p7"/>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lstStyle>
            <a:lvl1pPr lvl="0" algn="l" rtl="0">
              <a:spcBef>
                <a:spcPts val="0"/>
              </a:spcBef>
              <a:spcAft>
                <a:spcPts val="0"/>
              </a:spcAft>
              <a:buClr>
                <a:srgbClr val="FFFFFF"/>
              </a:buClr>
              <a:buSzPts val="4400"/>
              <a:buFont typeface="Arial"/>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41" name="Google Shape;41;p7"/>
          <p:cNvSpPr txBox="1">
            <a:spLocks noGrp="1"/>
          </p:cNvSpPr>
          <p:nvPr>
            <p:ph type="body" idx="1"/>
          </p:nvPr>
        </p:nvSpPr>
        <p:spPr>
          <a:xfrm>
            <a:off x="457200" y="1150938"/>
            <a:ext cx="4040100" cy="480900"/>
          </a:xfrm>
          <a:prstGeom prst="rect">
            <a:avLst/>
          </a:prstGeom>
          <a:noFill/>
          <a:ln>
            <a:noFill/>
          </a:ln>
        </p:spPr>
        <p:txBody>
          <a:bodyPr spcFirstLastPara="1" wrap="square" lIns="91425" tIns="45700" rIns="91425" bIns="45700" anchor="b" anchorCtr="0"/>
          <a:lstStyle>
            <a:lvl1pPr marL="457200" lvl="0" indent="-228600" algn="l" rtl="0">
              <a:spcBef>
                <a:spcPts val="480"/>
              </a:spcBef>
              <a:spcAft>
                <a:spcPts val="0"/>
              </a:spcAft>
              <a:buClr>
                <a:schemeClr val="dk1"/>
              </a:buClr>
              <a:buSzPts val="2400"/>
              <a:buNone/>
              <a:defRPr sz="2400" b="1">
                <a:latin typeface="Arial"/>
                <a:ea typeface="Arial"/>
                <a:cs typeface="Arial"/>
                <a:sym typeface="Arial"/>
              </a:defRPr>
            </a:lvl1pPr>
            <a:lvl2pPr marL="914400" lvl="1" indent="-228600" algn="l" rtl="0">
              <a:spcBef>
                <a:spcPts val="400"/>
              </a:spcBef>
              <a:spcAft>
                <a:spcPts val="0"/>
              </a:spcAft>
              <a:buClr>
                <a:schemeClr val="dk1"/>
              </a:buClr>
              <a:buSzPts val="2000"/>
              <a:buNone/>
              <a:defRPr sz="2000" b="1"/>
            </a:lvl2pPr>
            <a:lvl3pPr marL="1371600" lvl="2" indent="-228600" algn="l" rtl="0">
              <a:spcBef>
                <a:spcPts val="360"/>
              </a:spcBef>
              <a:spcAft>
                <a:spcPts val="0"/>
              </a:spcAft>
              <a:buClr>
                <a:schemeClr val="dk1"/>
              </a:buClr>
              <a:buSzPts val="1800"/>
              <a:buNone/>
              <a:defRPr sz="1800" b="1"/>
            </a:lvl3pPr>
            <a:lvl4pPr marL="1828800" lvl="3" indent="-228600" algn="l" rtl="0">
              <a:spcBef>
                <a:spcPts val="320"/>
              </a:spcBef>
              <a:spcAft>
                <a:spcPts val="0"/>
              </a:spcAft>
              <a:buClr>
                <a:schemeClr val="dk1"/>
              </a:buClr>
              <a:buSzPts val="1600"/>
              <a:buNone/>
              <a:defRPr sz="1600" b="1"/>
            </a:lvl4pPr>
            <a:lvl5pPr marL="2286000" lvl="4" indent="-228600" algn="l" rtl="0">
              <a:spcBef>
                <a:spcPts val="320"/>
              </a:spcBef>
              <a:spcAft>
                <a:spcPts val="0"/>
              </a:spcAft>
              <a:buClr>
                <a:schemeClr val="dk1"/>
              </a:buClr>
              <a:buSzPts val="1600"/>
              <a:buNone/>
              <a:defRPr sz="1600" b="1"/>
            </a:lvl5pPr>
            <a:lvl6pPr marL="2743200" lvl="5" indent="-228600" algn="l" rtl="0">
              <a:spcBef>
                <a:spcPts val="320"/>
              </a:spcBef>
              <a:spcAft>
                <a:spcPts val="0"/>
              </a:spcAft>
              <a:buClr>
                <a:schemeClr val="dk1"/>
              </a:buClr>
              <a:buSzPts val="1600"/>
              <a:buNone/>
              <a:defRPr sz="1600" b="1"/>
            </a:lvl6pPr>
            <a:lvl7pPr marL="3200400" lvl="6" indent="-228600" algn="l" rtl="0">
              <a:spcBef>
                <a:spcPts val="320"/>
              </a:spcBef>
              <a:spcAft>
                <a:spcPts val="0"/>
              </a:spcAft>
              <a:buClr>
                <a:schemeClr val="dk1"/>
              </a:buClr>
              <a:buSzPts val="1600"/>
              <a:buNone/>
              <a:defRPr sz="1600" b="1"/>
            </a:lvl7pPr>
            <a:lvl8pPr marL="3657600" lvl="7" indent="-228600" algn="l" rtl="0">
              <a:spcBef>
                <a:spcPts val="320"/>
              </a:spcBef>
              <a:spcAft>
                <a:spcPts val="0"/>
              </a:spcAft>
              <a:buClr>
                <a:schemeClr val="dk1"/>
              </a:buClr>
              <a:buSzPts val="1600"/>
              <a:buNone/>
              <a:defRPr sz="1600" b="1"/>
            </a:lvl8pPr>
            <a:lvl9pPr marL="4114800" lvl="8" indent="-228600" algn="l" rtl="0">
              <a:spcBef>
                <a:spcPts val="320"/>
              </a:spcBef>
              <a:spcAft>
                <a:spcPts val="0"/>
              </a:spcAft>
              <a:buClr>
                <a:schemeClr val="dk1"/>
              </a:buClr>
              <a:buSzPts val="1600"/>
              <a:buNone/>
              <a:defRPr sz="1600" b="1"/>
            </a:lvl9pPr>
          </a:lstStyle>
          <a:p>
            <a:endParaRPr/>
          </a:p>
        </p:txBody>
      </p:sp>
      <p:sp>
        <p:nvSpPr>
          <p:cNvPr id="42" name="Google Shape;42;p7"/>
          <p:cNvSpPr txBox="1">
            <a:spLocks noGrp="1"/>
          </p:cNvSpPr>
          <p:nvPr>
            <p:ph type="body" idx="2"/>
          </p:nvPr>
        </p:nvSpPr>
        <p:spPr>
          <a:xfrm>
            <a:off x="457200" y="1631950"/>
            <a:ext cx="4040100" cy="2962200"/>
          </a:xfrm>
          <a:prstGeom prst="rect">
            <a:avLst/>
          </a:prstGeom>
          <a:noFill/>
          <a:ln>
            <a:noFill/>
          </a:ln>
        </p:spPr>
        <p:txBody>
          <a:bodyPr spcFirstLastPara="1" wrap="square" lIns="91425" tIns="45700" rIns="91425" bIns="45700" anchor="t" anchorCtr="0"/>
          <a:lstStyle>
            <a:lvl1pPr marL="457200" lvl="0" indent="-342900" algn="l" rtl="0">
              <a:spcBef>
                <a:spcPts val="360"/>
              </a:spcBef>
              <a:spcAft>
                <a:spcPts val="0"/>
              </a:spcAft>
              <a:buClr>
                <a:schemeClr val="dk1"/>
              </a:buClr>
              <a:buSzPts val="1800"/>
              <a:buChar char="•"/>
              <a:defRPr sz="1800">
                <a:latin typeface="Arial"/>
                <a:ea typeface="Arial"/>
                <a:cs typeface="Arial"/>
                <a:sym typeface="Arial"/>
              </a:defRPr>
            </a:lvl1pPr>
            <a:lvl2pPr marL="914400" lvl="1" indent="-342900" algn="l" rtl="0">
              <a:spcBef>
                <a:spcPts val="360"/>
              </a:spcBef>
              <a:spcAft>
                <a:spcPts val="0"/>
              </a:spcAft>
              <a:buClr>
                <a:schemeClr val="dk1"/>
              </a:buClr>
              <a:buSzPts val="1800"/>
              <a:buChar char="–"/>
              <a:defRPr sz="1800">
                <a:latin typeface="Arial"/>
                <a:ea typeface="Arial"/>
                <a:cs typeface="Arial"/>
                <a:sym typeface="Arial"/>
              </a:defRPr>
            </a:lvl2pPr>
            <a:lvl3pPr marL="1371600" lvl="2" indent="-342900" algn="l" rtl="0">
              <a:spcBef>
                <a:spcPts val="360"/>
              </a:spcBef>
              <a:spcAft>
                <a:spcPts val="0"/>
              </a:spcAft>
              <a:buClr>
                <a:schemeClr val="dk1"/>
              </a:buClr>
              <a:buSzPts val="1800"/>
              <a:buChar char="•"/>
              <a:defRPr sz="1800">
                <a:latin typeface="Arial"/>
                <a:ea typeface="Arial"/>
                <a:cs typeface="Arial"/>
                <a:sym typeface="Arial"/>
              </a:defRPr>
            </a:lvl3pPr>
            <a:lvl4pPr marL="1828800" lvl="3" indent="-342900" algn="l" rtl="0">
              <a:spcBef>
                <a:spcPts val="360"/>
              </a:spcBef>
              <a:spcAft>
                <a:spcPts val="0"/>
              </a:spcAft>
              <a:buClr>
                <a:schemeClr val="dk1"/>
              </a:buClr>
              <a:buSzPts val="1800"/>
              <a:buChar char="–"/>
              <a:defRPr sz="1800">
                <a:latin typeface="Arial"/>
                <a:ea typeface="Arial"/>
                <a:cs typeface="Arial"/>
                <a:sym typeface="Arial"/>
              </a:defRPr>
            </a:lvl4pPr>
            <a:lvl5pPr marL="2286000" lvl="4" indent="-342900" algn="l" rtl="0">
              <a:spcBef>
                <a:spcPts val="360"/>
              </a:spcBef>
              <a:spcAft>
                <a:spcPts val="0"/>
              </a:spcAft>
              <a:buClr>
                <a:schemeClr val="dk1"/>
              </a:buClr>
              <a:buSzPts val="1800"/>
              <a:buChar char="»"/>
              <a:defRPr sz="1800">
                <a:latin typeface="Arial"/>
                <a:ea typeface="Arial"/>
                <a:cs typeface="Arial"/>
                <a:sym typeface="Arial"/>
              </a:defRPr>
            </a:lvl5pPr>
            <a:lvl6pPr marL="2743200" lvl="5" indent="-330200" algn="l" rtl="0">
              <a:spcBef>
                <a:spcPts val="320"/>
              </a:spcBef>
              <a:spcAft>
                <a:spcPts val="0"/>
              </a:spcAft>
              <a:buClr>
                <a:schemeClr val="dk1"/>
              </a:buClr>
              <a:buSzPts val="1600"/>
              <a:buChar char="•"/>
              <a:defRPr sz="1600"/>
            </a:lvl6pPr>
            <a:lvl7pPr marL="3200400" lvl="6" indent="-330200" algn="l" rtl="0">
              <a:spcBef>
                <a:spcPts val="320"/>
              </a:spcBef>
              <a:spcAft>
                <a:spcPts val="0"/>
              </a:spcAft>
              <a:buClr>
                <a:schemeClr val="dk1"/>
              </a:buClr>
              <a:buSzPts val="1600"/>
              <a:buChar char="•"/>
              <a:defRPr sz="1600"/>
            </a:lvl7pPr>
            <a:lvl8pPr marL="3657600" lvl="7" indent="-330200" algn="l" rtl="0">
              <a:spcBef>
                <a:spcPts val="320"/>
              </a:spcBef>
              <a:spcAft>
                <a:spcPts val="0"/>
              </a:spcAft>
              <a:buClr>
                <a:schemeClr val="dk1"/>
              </a:buClr>
              <a:buSzPts val="1600"/>
              <a:buChar char="•"/>
              <a:defRPr sz="1600"/>
            </a:lvl8pPr>
            <a:lvl9pPr marL="4114800" lvl="8" indent="-330200" algn="l" rtl="0">
              <a:spcBef>
                <a:spcPts val="320"/>
              </a:spcBef>
              <a:spcAft>
                <a:spcPts val="0"/>
              </a:spcAft>
              <a:buClr>
                <a:schemeClr val="dk1"/>
              </a:buClr>
              <a:buSzPts val="1600"/>
              <a:buChar char="•"/>
              <a:defRPr sz="1600"/>
            </a:lvl9pPr>
          </a:lstStyle>
          <a:p>
            <a:endParaRPr/>
          </a:p>
        </p:txBody>
      </p:sp>
      <p:sp>
        <p:nvSpPr>
          <p:cNvPr id="43" name="Google Shape;43;p7"/>
          <p:cNvSpPr txBox="1">
            <a:spLocks noGrp="1"/>
          </p:cNvSpPr>
          <p:nvPr>
            <p:ph type="body" idx="3"/>
          </p:nvPr>
        </p:nvSpPr>
        <p:spPr>
          <a:xfrm>
            <a:off x="4645025" y="1150938"/>
            <a:ext cx="4041900" cy="480900"/>
          </a:xfrm>
          <a:prstGeom prst="rect">
            <a:avLst/>
          </a:prstGeom>
          <a:noFill/>
          <a:ln>
            <a:noFill/>
          </a:ln>
        </p:spPr>
        <p:txBody>
          <a:bodyPr spcFirstLastPara="1" wrap="square" lIns="91425" tIns="45700" rIns="91425" bIns="45700" anchor="b" anchorCtr="0"/>
          <a:lstStyle>
            <a:lvl1pPr marL="457200" lvl="0" indent="-228600" algn="l" rtl="0">
              <a:spcBef>
                <a:spcPts val="480"/>
              </a:spcBef>
              <a:spcAft>
                <a:spcPts val="0"/>
              </a:spcAft>
              <a:buClr>
                <a:schemeClr val="dk1"/>
              </a:buClr>
              <a:buSzPts val="2400"/>
              <a:buNone/>
              <a:defRPr sz="2400" b="1">
                <a:latin typeface="Arial"/>
                <a:ea typeface="Arial"/>
                <a:cs typeface="Arial"/>
                <a:sym typeface="Arial"/>
              </a:defRPr>
            </a:lvl1pPr>
            <a:lvl2pPr marL="914400" lvl="1" indent="-228600" algn="l" rtl="0">
              <a:spcBef>
                <a:spcPts val="400"/>
              </a:spcBef>
              <a:spcAft>
                <a:spcPts val="0"/>
              </a:spcAft>
              <a:buClr>
                <a:schemeClr val="dk1"/>
              </a:buClr>
              <a:buSzPts val="2000"/>
              <a:buNone/>
              <a:defRPr sz="2000" b="1"/>
            </a:lvl2pPr>
            <a:lvl3pPr marL="1371600" lvl="2" indent="-228600" algn="l" rtl="0">
              <a:spcBef>
                <a:spcPts val="360"/>
              </a:spcBef>
              <a:spcAft>
                <a:spcPts val="0"/>
              </a:spcAft>
              <a:buClr>
                <a:schemeClr val="dk1"/>
              </a:buClr>
              <a:buSzPts val="1800"/>
              <a:buNone/>
              <a:defRPr sz="1800" b="1"/>
            </a:lvl3pPr>
            <a:lvl4pPr marL="1828800" lvl="3" indent="-228600" algn="l" rtl="0">
              <a:spcBef>
                <a:spcPts val="320"/>
              </a:spcBef>
              <a:spcAft>
                <a:spcPts val="0"/>
              </a:spcAft>
              <a:buClr>
                <a:schemeClr val="dk1"/>
              </a:buClr>
              <a:buSzPts val="1600"/>
              <a:buNone/>
              <a:defRPr sz="1600" b="1"/>
            </a:lvl4pPr>
            <a:lvl5pPr marL="2286000" lvl="4" indent="-228600" algn="l" rtl="0">
              <a:spcBef>
                <a:spcPts val="320"/>
              </a:spcBef>
              <a:spcAft>
                <a:spcPts val="0"/>
              </a:spcAft>
              <a:buClr>
                <a:schemeClr val="dk1"/>
              </a:buClr>
              <a:buSzPts val="1600"/>
              <a:buNone/>
              <a:defRPr sz="1600" b="1"/>
            </a:lvl5pPr>
            <a:lvl6pPr marL="2743200" lvl="5" indent="-228600" algn="l" rtl="0">
              <a:spcBef>
                <a:spcPts val="320"/>
              </a:spcBef>
              <a:spcAft>
                <a:spcPts val="0"/>
              </a:spcAft>
              <a:buClr>
                <a:schemeClr val="dk1"/>
              </a:buClr>
              <a:buSzPts val="1600"/>
              <a:buNone/>
              <a:defRPr sz="1600" b="1"/>
            </a:lvl6pPr>
            <a:lvl7pPr marL="3200400" lvl="6" indent="-228600" algn="l" rtl="0">
              <a:spcBef>
                <a:spcPts val="320"/>
              </a:spcBef>
              <a:spcAft>
                <a:spcPts val="0"/>
              </a:spcAft>
              <a:buClr>
                <a:schemeClr val="dk1"/>
              </a:buClr>
              <a:buSzPts val="1600"/>
              <a:buNone/>
              <a:defRPr sz="1600" b="1"/>
            </a:lvl7pPr>
            <a:lvl8pPr marL="3657600" lvl="7" indent="-228600" algn="l" rtl="0">
              <a:spcBef>
                <a:spcPts val="320"/>
              </a:spcBef>
              <a:spcAft>
                <a:spcPts val="0"/>
              </a:spcAft>
              <a:buClr>
                <a:schemeClr val="dk1"/>
              </a:buClr>
              <a:buSzPts val="1600"/>
              <a:buNone/>
              <a:defRPr sz="1600" b="1"/>
            </a:lvl8pPr>
            <a:lvl9pPr marL="4114800" lvl="8" indent="-228600" algn="l" rtl="0">
              <a:spcBef>
                <a:spcPts val="320"/>
              </a:spcBef>
              <a:spcAft>
                <a:spcPts val="0"/>
              </a:spcAft>
              <a:buClr>
                <a:schemeClr val="dk1"/>
              </a:buClr>
              <a:buSzPts val="1600"/>
              <a:buNone/>
              <a:defRPr sz="1600" b="1"/>
            </a:lvl9pPr>
          </a:lstStyle>
          <a:p>
            <a:endParaRPr/>
          </a:p>
        </p:txBody>
      </p:sp>
      <p:sp>
        <p:nvSpPr>
          <p:cNvPr id="44" name="Google Shape;44;p7"/>
          <p:cNvSpPr txBox="1">
            <a:spLocks noGrp="1"/>
          </p:cNvSpPr>
          <p:nvPr>
            <p:ph type="body" idx="4"/>
          </p:nvPr>
        </p:nvSpPr>
        <p:spPr>
          <a:xfrm>
            <a:off x="4645025" y="1631950"/>
            <a:ext cx="4041900" cy="2962200"/>
          </a:xfrm>
          <a:prstGeom prst="rect">
            <a:avLst/>
          </a:prstGeom>
          <a:noFill/>
          <a:ln>
            <a:noFill/>
          </a:ln>
        </p:spPr>
        <p:txBody>
          <a:bodyPr spcFirstLastPara="1" wrap="square" lIns="91425" tIns="45700" rIns="91425" bIns="45700" anchor="t" anchorCtr="0"/>
          <a:lstStyle>
            <a:lvl1pPr marL="457200" lvl="0" indent="-342900" algn="l" rtl="0">
              <a:spcBef>
                <a:spcPts val="360"/>
              </a:spcBef>
              <a:spcAft>
                <a:spcPts val="0"/>
              </a:spcAft>
              <a:buClr>
                <a:schemeClr val="dk1"/>
              </a:buClr>
              <a:buSzPts val="1800"/>
              <a:buChar char="•"/>
              <a:defRPr sz="1800">
                <a:latin typeface="Arial"/>
                <a:ea typeface="Arial"/>
                <a:cs typeface="Arial"/>
                <a:sym typeface="Arial"/>
              </a:defRPr>
            </a:lvl1pPr>
            <a:lvl2pPr marL="914400" lvl="1" indent="-342900" algn="l" rtl="0">
              <a:spcBef>
                <a:spcPts val="360"/>
              </a:spcBef>
              <a:spcAft>
                <a:spcPts val="0"/>
              </a:spcAft>
              <a:buClr>
                <a:schemeClr val="dk1"/>
              </a:buClr>
              <a:buSzPts val="1800"/>
              <a:buChar char="–"/>
              <a:defRPr sz="1800">
                <a:latin typeface="Arial"/>
                <a:ea typeface="Arial"/>
                <a:cs typeface="Arial"/>
                <a:sym typeface="Arial"/>
              </a:defRPr>
            </a:lvl2pPr>
            <a:lvl3pPr marL="1371600" lvl="2" indent="-342900" algn="l" rtl="0">
              <a:spcBef>
                <a:spcPts val="360"/>
              </a:spcBef>
              <a:spcAft>
                <a:spcPts val="0"/>
              </a:spcAft>
              <a:buClr>
                <a:schemeClr val="dk1"/>
              </a:buClr>
              <a:buSzPts val="1800"/>
              <a:buChar char="•"/>
              <a:defRPr sz="1800">
                <a:latin typeface="Arial"/>
                <a:ea typeface="Arial"/>
                <a:cs typeface="Arial"/>
                <a:sym typeface="Arial"/>
              </a:defRPr>
            </a:lvl3pPr>
            <a:lvl4pPr marL="1828800" lvl="3" indent="-342900" algn="l" rtl="0">
              <a:spcBef>
                <a:spcPts val="360"/>
              </a:spcBef>
              <a:spcAft>
                <a:spcPts val="0"/>
              </a:spcAft>
              <a:buClr>
                <a:schemeClr val="dk1"/>
              </a:buClr>
              <a:buSzPts val="1800"/>
              <a:buChar char="–"/>
              <a:defRPr sz="1800">
                <a:latin typeface="Arial"/>
                <a:ea typeface="Arial"/>
                <a:cs typeface="Arial"/>
                <a:sym typeface="Arial"/>
              </a:defRPr>
            </a:lvl4pPr>
            <a:lvl5pPr marL="2286000" lvl="4" indent="-342900" algn="l" rtl="0">
              <a:spcBef>
                <a:spcPts val="360"/>
              </a:spcBef>
              <a:spcAft>
                <a:spcPts val="0"/>
              </a:spcAft>
              <a:buClr>
                <a:schemeClr val="dk1"/>
              </a:buClr>
              <a:buSzPts val="1800"/>
              <a:buChar char="»"/>
              <a:defRPr sz="1800">
                <a:latin typeface="Arial"/>
                <a:ea typeface="Arial"/>
                <a:cs typeface="Arial"/>
                <a:sym typeface="Arial"/>
              </a:defRPr>
            </a:lvl5pPr>
            <a:lvl6pPr marL="2743200" lvl="5" indent="-330200" algn="l" rtl="0">
              <a:spcBef>
                <a:spcPts val="320"/>
              </a:spcBef>
              <a:spcAft>
                <a:spcPts val="0"/>
              </a:spcAft>
              <a:buClr>
                <a:schemeClr val="dk1"/>
              </a:buClr>
              <a:buSzPts val="1600"/>
              <a:buChar char="•"/>
              <a:defRPr sz="1600"/>
            </a:lvl6pPr>
            <a:lvl7pPr marL="3200400" lvl="6" indent="-330200" algn="l" rtl="0">
              <a:spcBef>
                <a:spcPts val="320"/>
              </a:spcBef>
              <a:spcAft>
                <a:spcPts val="0"/>
              </a:spcAft>
              <a:buClr>
                <a:schemeClr val="dk1"/>
              </a:buClr>
              <a:buSzPts val="1600"/>
              <a:buChar char="•"/>
              <a:defRPr sz="1600"/>
            </a:lvl7pPr>
            <a:lvl8pPr marL="3657600" lvl="7" indent="-330200" algn="l" rtl="0">
              <a:spcBef>
                <a:spcPts val="320"/>
              </a:spcBef>
              <a:spcAft>
                <a:spcPts val="0"/>
              </a:spcAft>
              <a:buClr>
                <a:schemeClr val="dk1"/>
              </a:buClr>
              <a:buSzPts val="1600"/>
              <a:buChar char="•"/>
              <a:defRPr sz="1600"/>
            </a:lvl8pPr>
            <a:lvl9pPr marL="4114800" lvl="8" indent="-330200" algn="l" rtl="0">
              <a:spcBef>
                <a:spcPts val="320"/>
              </a:spcBef>
              <a:spcAft>
                <a:spcPts val="0"/>
              </a:spcAft>
              <a:buClr>
                <a:schemeClr val="dk1"/>
              </a:buClr>
              <a:buSzPts val="1600"/>
              <a:buChar char="•"/>
              <a:defRPr sz="1600"/>
            </a:lvl9pPr>
          </a:lstStyle>
          <a:p>
            <a:endParaRPr/>
          </a:p>
        </p:txBody>
      </p:sp>
      <p:sp>
        <p:nvSpPr>
          <p:cNvPr id="45" name="Google Shape;45;p7"/>
          <p:cNvSpPr txBox="1">
            <a:spLocks noGrp="1"/>
          </p:cNvSpPr>
          <p:nvPr>
            <p:ph type="dt" idx="10"/>
          </p:nvPr>
        </p:nvSpPr>
        <p:spPr>
          <a:xfrm>
            <a:off x="457200" y="4767263"/>
            <a:ext cx="2133600" cy="274500"/>
          </a:xfrm>
          <a:prstGeom prst="rect">
            <a:avLst/>
          </a:prstGeom>
          <a:noFill/>
          <a:ln>
            <a:noFill/>
          </a:ln>
        </p:spPr>
        <p:txBody>
          <a:bodyPr spcFirstLastPara="1" wrap="square" lIns="91425" tIns="45700" rIns="91425" bIns="45700" anchor="ctr" anchorCtr="0"/>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46" name="Google Shape;46;p7"/>
          <p:cNvSpPr txBox="1">
            <a:spLocks noGrp="1"/>
          </p:cNvSpPr>
          <p:nvPr>
            <p:ph type="ftr" idx="11"/>
          </p:nvPr>
        </p:nvSpPr>
        <p:spPr>
          <a:xfrm>
            <a:off x="3124200" y="4767263"/>
            <a:ext cx="2895600" cy="274500"/>
          </a:xfrm>
          <a:prstGeom prst="rect">
            <a:avLst/>
          </a:prstGeom>
          <a:noFill/>
          <a:ln>
            <a:noFill/>
          </a:ln>
        </p:spPr>
        <p:txBody>
          <a:bodyPr spcFirstLastPara="1" wrap="square" lIns="91425" tIns="45700" rIns="91425" bIns="45700" anchor="ctr" anchorCtr="0"/>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47" name="Google Shape;47;p7"/>
          <p:cNvSpPr txBox="1">
            <a:spLocks noGrp="1"/>
          </p:cNvSpPr>
          <p:nvPr>
            <p:ph type="sldNum" idx="12"/>
          </p:nvPr>
        </p:nvSpPr>
        <p:spPr>
          <a:xfrm>
            <a:off x="6553200" y="4767263"/>
            <a:ext cx="2133600" cy="2745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8"/>
        <p:cNvGrpSpPr/>
        <p:nvPr/>
      </p:nvGrpSpPr>
      <p:grpSpPr>
        <a:xfrm>
          <a:off x="0" y="0"/>
          <a:ext cx="0" cy="0"/>
          <a:chOff x="0" y="0"/>
          <a:chExt cx="0" cy="0"/>
        </a:xfrm>
      </p:grpSpPr>
      <p:sp>
        <p:nvSpPr>
          <p:cNvPr id="49" name="Google Shape;49;p8"/>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lstStyle>
            <a:lvl1pPr lvl="0" algn="l" rtl="0">
              <a:spcBef>
                <a:spcPts val="0"/>
              </a:spcBef>
              <a:spcAft>
                <a:spcPts val="0"/>
              </a:spcAft>
              <a:buClr>
                <a:srgbClr val="FFFFFF"/>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0" name="Google Shape;50;p8"/>
          <p:cNvSpPr txBox="1">
            <a:spLocks noGrp="1"/>
          </p:cNvSpPr>
          <p:nvPr>
            <p:ph type="dt" idx="10"/>
          </p:nvPr>
        </p:nvSpPr>
        <p:spPr>
          <a:xfrm>
            <a:off x="457200" y="4767263"/>
            <a:ext cx="2133600" cy="274500"/>
          </a:xfrm>
          <a:prstGeom prst="rect">
            <a:avLst/>
          </a:prstGeom>
          <a:noFill/>
          <a:ln>
            <a:noFill/>
          </a:ln>
        </p:spPr>
        <p:txBody>
          <a:bodyPr spcFirstLastPara="1" wrap="square" lIns="91425" tIns="45700" rIns="91425" bIns="45700" anchor="ctr" anchorCtr="0"/>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51" name="Google Shape;51;p8"/>
          <p:cNvSpPr txBox="1">
            <a:spLocks noGrp="1"/>
          </p:cNvSpPr>
          <p:nvPr>
            <p:ph type="ftr" idx="11"/>
          </p:nvPr>
        </p:nvSpPr>
        <p:spPr>
          <a:xfrm>
            <a:off x="3124200" y="4767263"/>
            <a:ext cx="2895600" cy="274500"/>
          </a:xfrm>
          <a:prstGeom prst="rect">
            <a:avLst/>
          </a:prstGeom>
          <a:noFill/>
          <a:ln>
            <a:noFill/>
          </a:ln>
        </p:spPr>
        <p:txBody>
          <a:bodyPr spcFirstLastPara="1" wrap="square" lIns="91425" tIns="45700" rIns="91425" bIns="45700" anchor="ctr" anchorCtr="0"/>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52" name="Google Shape;52;p8"/>
          <p:cNvSpPr txBox="1">
            <a:spLocks noGrp="1"/>
          </p:cNvSpPr>
          <p:nvPr>
            <p:ph type="sldNum" idx="12"/>
          </p:nvPr>
        </p:nvSpPr>
        <p:spPr>
          <a:xfrm>
            <a:off x="6553200" y="4767263"/>
            <a:ext cx="2133600" cy="2745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9"/>
          <p:cNvSpPr txBox="1">
            <a:spLocks noGrp="1"/>
          </p:cNvSpPr>
          <p:nvPr>
            <p:ph type="dt" idx="10"/>
          </p:nvPr>
        </p:nvSpPr>
        <p:spPr>
          <a:xfrm>
            <a:off x="457200" y="4767263"/>
            <a:ext cx="2133600" cy="274500"/>
          </a:xfrm>
          <a:prstGeom prst="rect">
            <a:avLst/>
          </a:prstGeom>
          <a:noFill/>
          <a:ln>
            <a:noFill/>
          </a:ln>
        </p:spPr>
        <p:txBody>
          <a:bodyPr spcFirstLastPara="1" wrap="square" lIns="91425" tIns="45700" rIns="91425" bIns="45700" anchor="ctr" anchorCtr="0"/>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55" name="Google Shape;55;p9"/>
          <p:cNvSpPr txBox="1">
            <a:spLocks noGrp="1"/>
          </p:cNvSpPr>
          <p:nvPr>
            <p:ph type="ftr" idx="11"/>
          </p:nvPr>
        </p:nvSpPr>
        <p:spPr>
          <a:xfrm>
            <a:off x="3124200" y="4767263"/>
            <a:ext cx="2895600" cy="274500"/>
          </a:xfrm>
          <a:prstGeom prst="rect">
            <a:avLst/>
          </a:prstGeom>
          <a:noFill/>
          <a:ln>
            <a:noFill/>
          </a:ln>
        </p:spPr>
        <p:txBody>
          <a:bodyPr spcFirstLastPara="1" wrap="square" lIns="91425" tIns="45700" rIns="91425" bIns="45700" anchor="ctr" anchorCtr="0"/>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56" name="Google Shape;56;p9"/>
          <p:cNvSpPr txBox="1">
            <a:spLocks noGrp="1"/>
          </p:cNvSpPr>
          <p:nvPr>
            <p:ph type="sldNum" idx="12"/>
          </p:nvPr>
        </p:nvSpPr>
        <p:spPr>
          <a:xfrm>
            <a:off x="6553200" y="4767263"/>
            <a:ext cx="2133600" cy="2745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457200" y="204788"/>
            <a:ext cx="3008400" cy="871500"/>
          </a:xfrm>
          <a:prstGeom prst="rect">
            <a:avLst/>
          </a:prstGeom>
          <a:noFill/>
          <a:ln>
            <a:noFill/>
          </a:ln>
        </p:spPr>
        <p:txBody>
          <a:bodyPr spcFirstLastPara="1" wrap="square" lIns="91425" tIns="45700" rIns="91425" bIns="45700" anchor="b" anchorCtr="0"/>
          <a:lstStyle>
            <a:lvl1pPr lvl="0" algn="l" rtl="0">
              <a:spcBef>
                <a:spcPts val="0"/>
              </a:spcBef>
              <a:spcAft>
                <a:spcPts val="0"/>
              </a:spcAft>
              <a:buClr>
                <a:srgbClr val="FFFFFF"/>
              </a:buClr>
              <a:buSzPts val="2000"/>
              <a:buFont typeface="Arial"/>
              <a:buNone/>
              <a:defRPr sz="2000" b="1"/>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9" name="Google Shape;59;p10"/>
          <p:cNvSpPr txBox="1">
            <a:spLocks noGrp="1"/>
          </p:cNvSpPr>
          <p:nvPr>
            <p:ph type="body" idx="1"/>
          </p:nvPr>
        </p:nvSpPr>
        <p:spPr>
          <a:xfrm>
            <a:off x="3575050" y="204788"/>
            <a:ext cx="5111700" cy="4389300"/>
          </a:xfrm>
          <a:prstGeom prst="rect">
            <a:avLst/>
          </a:prstGeom>
          <a:noFill/>
          <a:ln>
            <a:noFill/>
          </a:ln>
        </p:spPr>
        <p:txBody>
          <a:bodyPr spcFirstLastPara="1" wrap="square" lIns="91425" tIns="45700" rIns="91425" bIns="45700" anchor="t" anchorCtr="0"/>
          <a:lstStyle>
            <a:lvl1pPr marL="457200" lvl="0" indent="-431800" algn="l" rtl="0">
              <a:spcBef>
                <a:spcPts val="640"/>
              </a:spcBef>
              <a:spcAft>
                <a:spcPts val="0"/>
              </a:spcAft>
              <a:buClr>
                <a:schemeClr val="dk1"/>
              </a:buClr>
              <a:buSzPts val="3200"/>
              <a:buChar char="•"/>
              <a:defRPr sz="3200"/>
            </a:lvl1pPr>
            <a:lvl2pPr marL="914400" lvl="1" indent="-406400" algn="l" rtl="0">
              <a:spcBef>
                <a:spcPts val="560"/>
              </a:spcBef>
              <a:spcAft>
                <a:spcPts val="0"/>
              </a:spcAft>
              <a:buClr>
                <a:schemeClr val="dk1"/>
              </a:buClr>
              <a:buSzPts val="2800"/>
              <a:buChar char="–"/>
              <a:defRPr sz="2800"/>
            </a:lvl2pPr>
            <a:lvl3pPr marL="1371600" lvl="2" indent="-381000" algn="l" rtl="0">
              <a:spcBef>
                <a:spcPts val="480"/>
              </a:spcBef>
              <a:spcAft>
                <a:spcPts val="0"/>
              </a:spcAft>
              <a:buClr>
                <a:schemeClr val="dk1"/>
              </a:buClr>
              <a:buSzPts val="2400"/>
              <a:buChar char="•"/>
              <a:defRPr sz="2400"/>
            </a:lvl3pPr>
            <a:lvl4pPr marL="1828800" lvl="3" indent="-355600" algn="l" rtl="0">
              <a:spcBef>
                <a:spcPts val="400"/>
              </a:spcBef>
              <a:spcAft>
                <a:spcPts val="0"/>
              </a:spcAft>
              <a:buClr>
                <a:schemeClr val="dk1"/>
              </a:buClr>
              <a:buSzPts val="2000"/>
              <a:buChar char="–"/>
              <a:defRPr sz="2000"/>
            </a:lvl4pPr>
            <a:lvl5pPr marL="2286000" lvl="4" indent="-355600" algn="l" rtl="0">
              <a:spcBef>
                <a:spcPts val="400"/>
              </a:spcBef>
              <a:spcAft>
                <a:spcPts val="0"/>
              </a:spcAft>
              <a:buClr>
                <a:schemeClr val="dk1"/>
              </a:buClr>
              <a:buSzPts val="2000"/>
              <a:buChar char="»"/>
              <a:defRPr sz="2000"/>
            </a:lvl5pPr>
            <a:lvl6pPr marL="2743200" lvl="5" indent="-355600" algn="l" rtl="0">
              <a:spcBef>
                <a:spcPts val="400"/>
              </a:spcBef>
              <a:spcAft>
                <a:spcPts val="0"/>
              </a:spcAft>
              <a:buClr>
                <a:schemeClr val="dk1"/>
              </a:buClr>
              <a:buSzPts val="2000"/>
              <a:buChar char="•"/>
              <a:defRPr sz="2000"/>
            </a:lvl6pPr>
            <a:lvl7pPr marL="3200400" lvl="6" indent="-355600" algn="l" rtl="0">
              <a:spcBef>
                <a:spcPts val="400"/>
              </a:spcBef>
              <a:spcAft>
                <a:spcPts val="0"/>
              </a:spcAft>
              <a:buClr>
                <a:schemeClr val="dk1"/>
              </a:buClr>
              <a:buSzPts val="2000"/>
              <a:buChar char="•"/>
              <a:defRPr sz="2000"/>
            </a:lvl7pPr>
            <a:lvl8pPr marL="3657600" lvl="7" indent="-355600" algn="l" rtl="0">
              <a:spcBef>
                <a:spcPts val="400"/>
              </a:spcBef>
              <a:spcAft>
                <a:spcPts val="0"/>
              </a:spcAft>
              <a:buClr>
                <a:schemeClr val="dk1"/>
              </a:buClr>
              <a:buSzPts val="2000"/>
              <a:buChar char="•"/>
              <a:defRPr sz="2000"/>
            </a:lvl8pPr>
            <a:lvl9pPr marL="4114800" lvl="8" indent="-355600" algn="l" rtl="0">
              <a:spcBef>
                <a:spcPts val="400"/>
              </a:spcBef>
              <a:spcAft>
                <a:spcPts val="0"/>
              </a:spcAft>
              <a:buClr>
                <a:schemeClr val="dk1"/>
              </a:buClr>
              <a:buSzPts val="2000"/>
              <a:buChar char="•"/>
              <a:defRPr sz="2000"/>
            </a:lvl9pPr>
          </a:lstStyle>
          <a:p>
            <a:endParaRPr/>
          </a:p>
        </p:txBody>
      </p:sp>
      <p:sp>
        <p:nvSpPr>
          <p:cNvPr id="60" name="Google Shape;60;p10"/>
          <p:cNvSpPr txBox="1">
            <a:spLocks noGrp="1"/>
          </p:cNvSpPr>
          <p:nvPr>
            <p:ph type="body" idx="2"/>
          </p:nvPr>
        </p:nvSpPr>
        <p:spPr>
          <a:xfrm>
            <a:off x="457200" y="1076325"/>
            <a:ext cx="3008400" cy="3517800"/>
          </a:xfrm>
          <a:prstGeom prst="rect">
            <a:avLst/>
          </a:prstGeom>
          <a:noFill/>
          <a:ln>
            <a:noFill/>
          </a:ln>
        </p:spPr>
        <p:txBody>
          <a:bodyPr spcFirstLastPara="1" wrap="square" lIns="91425" tIns="45700" rIns="91425" bIns="45700" anchor="t" anchorCtr="0"/>
          <a:lstStyle>
            <a:lvl1pPr marL="457200" lvl="0" indent="-228600" algn="l" rtl="0">
              <a:spcBef>
                <a:spcPts val="280"/>
              </a:spcBef>
              <a:spcAft>
                <a:spcPts val="0"/>
              </a:spcAft>
              <a:buClr>
                <a:schemeClr val="dk1"/>
              </a:buClr>
              <a:buSzPts val="1400"/>
              <a:buNone/>
              <a:defRPr sz="1400"/>
            </a:lvl1pPr>
            <a:lvl2pPr marL="914400" lvl="1" indent="-228600" algn="l" rtl="0">
              <a:spcBef>
                <a:spcPts val="240"/>
              </a:spcBef>
              <a:spcAft>
                <a:spcPts val="0"/>
              </a:spcAft>
              <a:buClr>
                <a:schemeClr val="dk1"/>
              </a:buClr>
              <a:buSzPts val="1200"/>
              <a:buNone/>
              <a:defRPr sz="1200"/>
            </a:lvl2pPr>
            <a:lvl3pPr marL="1371600" lvl="2" indent="-228600" algn="l" rtl="0">
              <a:spcBef>
                <a:spcPts val="200"/>
              </a:spcBef>
              <a:spcAft>
                <a:spcPts val="0"/>
              </a:spcAft>
              <a:buClr>
                <a:schemeClr val="dk1"/>
              </a:buClr>
              <a:buSzPts val="1000"/>
              <a:buNone/>
              <a:defRPr sz="1000"/>
            </a:lvl3pPr>
            <a:lvl4pPr marL="1828800" lvl="3" indent="-228600" algn="l" rtl="0">
              <a:spcBef>
                <a:spcPts val="180"/>
              </a:spcBef>
              <a:spcAft>
                <a:spcPts val="0"/>
              </a:spcAft>
              <a:buClr>
                <a:schemeClr val="dk1"/>
              </a:buClr>
              <a:buSzPts val="900"/>
              <a:buNone/>
              <a:defRPr sz="900"/>
            </a:lvl4pPr>
            <a:lvl5pPr marL="2286000" lvl="4" indent="-228600" algn="l" rtl="0">
              <a:spcBef>
                <a:spcPts val="180"/>
              </a:spcBef>
              <a:spcAft>
                <a:spcPts val="0"/>
              </a:spcAft>
              <a:buClr>
                <a:schemeClr val="dk1"/>
              </a:buClr>
              <a:buSzPts val="900"/>
              <a:buNone/>
              <a:defRPr sz="900"/>
            </a:lvl5pPr>
            <a:lvl6pPr marL="2743200" lvl="5" indent="-228600" algn="l" rtl="0">
              <a:spcBef>
                <a:spcPts val="180"/>
              </a:spcBef>
              <a:spcAft>
                <a:spcPts val="0"/>
              </a:spcAft>
              <a:buClr>
                <a:schemeClr val="dk1"/>
              </a:buClr>
              <a:buSzPts val="900"/>
              <a:buNone/>
              <a:defRPr sz="900"/>
            </a:lvl6pPr>
            <a:lvl7pPr marL="3200400" lvl="6" indent="-228600" algn="l" rtl="0">
              <a:spcBef>
                <a:spcPts val="180"/>
              </a:spcBef>
              <a:spcAft>
                <a:spcPts val="0"/>
              </a:spcAft>
              <a:buClr>
                <a:schemeClr val="dk1"/>
              </a:buClr>
              <a:buSzPts val="900"/>
              <a:buNone/>
              <a:defRPr sz="900"/>
            </a:lvl7pPr>
            <a:lvl8pPr marL="3657600" lvl="7" indent="-228600" algn="l" rtl="0">
              <a:spcBef>
                <a:spcPts val="180"/>
              </a:spcBef>
              <a:spcAft>
                <a:spcPts val="0"/>
              </a:spcAft>
              <a:buClr>
                <a:schemeClr val="dk1"/>
              </a:buClr>
              <a:buSzPts val="900"/>
              <a:buNone/>
              <a:defRPr sz="900"/>
            </a:lvl8pPr>
            <a:lvl9pPr marL="4114800" lvl="8" indent="-228600" algn="l" rtl="0">
              <a:spcBef>
                <a:spcPts val="180"/>
              </a:spcBef>
              <a:spcAft>
                <a:spcPts val="0"/>
              </a:spcAft>
              <a:buClr>
                <a:schemeClr val="dk1"/>
              </a:buClr>
              <a:buSzPts val="900"/>
              <a:buNone/>
              <a:defRPr sz="900"/>
            </a:lvl9pPr>
          </a:lstStyle>
          <a:p>
            <a:endParaRPr/>
          </a:p>
        </p:txBody>
      </p:sp>
      <p:sp>
        <p:nvSpPr>
          <p:cNvPr id="61" name="Google Shape;61;p10"/>
          <p:cNvSpPr txBox="1">
            <a:spLocks noGrp="1"/>
          </p:cNvSpPr>
          <p:nvPr>
            <p:ph type="dt" idx="10"/>
          </p:nvPr>
        </p:nvSpPr>
        <p:spPr>
          <a:xfrm>
            <a:off x="457200" y="4767263"/>
            <a:ext cx="2133600" cy="274500"/>
          </a:xfrm>
          <a:prstGeom prst="rect">
            <a:avLst/>
          </a:prstGeom>
          <a:noFill/>
          <a:ln>
            <a:noFill/>
          </a:ln>
        </p:spPr>
        <p:txBody>
          <a:bodyPr spcFirstLastPara="1" wrap="square" lIns="91425" tIns="45700" rIns="91425" bIns="45700" anchor="ctr" anchorCtr="0"/>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62" name="Google Shape;62;p10"/>
          <p:cNvSpPr txBox="1">
            <a:spLocks noGrp="1"/>
          </p:cNvSpPr>
          <p:nvPr>
            <p:ph type="ftr" idx="11"/>
          </p:nvPr>
        </p:nvSpPr>
        <p:spPr>
          <a:xfrm>
            <a:off x="3124200" y="4767263"/>
            <a:ext cx="2895600" cy="274500"/>
          </a:xfrm>
          <a:prstGeom prst="rect">
            <a:avLst/>
          </a:prstGeom>
          <a:noFill/>
          <a:ln>
            <a:noFill/>
          </a:ln>
        </p:spPr>
        <p:txBody>
          <a:bodyPr spcFirstLastPara="1" wrap="square" lIns="91425" tIns="45700" rIns="91425" bIns="45700" anchor="ctr" anchorCtr="0"/>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63" name="Google Shape;63;p10"/>
          <p:cNvSpPr txBox="1">
            <a:spLocks noGrp="1"/>
          </p:cNvSpPr>
          <p:nvPr>
            <p:ph type="sldNum" idx="12"/>
          </p:nvPr>
        </p:nvSpPr>
        <p:spPr>
          <a:xfrm>
            <a:off x="6553200" y="4767263"/>
            <a:ext cx="2133600" cy="2745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1792288" y="3600450"/>
            <a:ext cx="5486400" cy="425400"/>
          </a:xfrm>
          <a:prstGeom prst="rect">
            <a:avLst/>
          </a:prstGeom>
          <a:noFill/>
          <a:ln>
            <a:noFill/>
          </a:ln>
        </p:spPr>
        <p:txBody>
          <a:bodyPr spcFirstLastPara="1" wrap="square" lIns="91425" tIns="45700" rIns="91425" bIns="45700" anchor="b" anchorCtr="0"/>
          <a:lstStyle>
            <a:lvl1pPr lvl="0" algn="l" rtl="0">
              <a:spcBef>
                <a:spcPts val="0"/>
              </a:spcBef>
              <a:spcAft>
                <a:spcPts val="0"/>
              </a:spcAft>
              <a:buClr>
                <a:srgbClr val="FFFFFF"/>
              </a:buClr>
              <a:buSzPts val="2000"/>
              <a:buFont typeface="Arial"/>
              <a:buNone/>
              <a:defRPr sz="2000" b="1"/>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6" name="Google Shape;66;p11"/>
          <p:cNvSpPr>
            <a:spLocks noGrp="1"/>
          </p:cNvSpPr>
          <p:nvPr>
            <p:ph type="pic" idx="2"/>
          </p:nvPr>
        </p:nvSpPr>
        <p:spPr>
          <a:xfrm>
            <a:off x="1792288" y="460375"/>
            <a:ext cx="5486400" cy="3086100"/>
          </a:xfrm>
          <a:prstGeom prst="rect">
            <a:avLst/>
          </a:prstGeom>
          <a:noFill/>
          <a:ln>
            <a:noFill/>
          </a:ln>
        </p:spPr>
        <p:txBody>
          <a:bodyPr spcFirstLastPara="1" wrap="square" lIns="91425" tIns="45700" rIns="91425" bIns="45700" anchor="t" anchorCtr="0"/>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7" name="Google Shape;67;p11"/>
          <p:cNvSpPr txBox="1">
            <a:spLocks noGrp="1"/>
          </p:cNvSpPr>
          <p:nvPr>
            <p:ph type="body" idx="1"/>
          </p:nvPr>
        </p:nvSpPr>
        <p:spPr>
          <a:xfrm>
            <a:off x="1792288" y="4025900"/>
            <a:ext cx="5486400" cy="603300"/>
          </a:xfrm>
          <a:prstGeom prst="rect">
            <a:avLst/>
          </a:prstGeom>
          <a:noFill/>
          <a:ln>
            <a:noFill/>
          </a:ln>
        </p:spPr>
        <p:txBody>
          <a:bodyPr spcFirstLastPara="1" wrap="square" lIns="91425" tIns="45700" rIns="91425" bIns="45700" anchor="t" anchorCtr="0"/>
          <a:lstStyle>
            <a:lvl1pPr marL="457200" lvl="0" indent="-228600" algn="l" rtl="0">
              <a:spcBef>
                <a:spcPts val="280"/>
              </a:spcBef>
              <a:spcAft>
                <a:spcPts val="0"/>
              </a:spcAft>
              <a:buClr>
                <a:schemeClr val="dk1"/>
              </a:buClr>
              <a:buSzPts val="1400"/>
              <a:buNone/>
              <a:defRPr sz="1400"/>
            </a:lvl1pPr>
            <a:lvl2pPr marL="914400" lvl="1" indent="-228600" algn="l" rtl="0">
              <a:spcBef>
                <a:spcPts val="240"/>
              </a:spcBef>
              <a:spcAft>
                <a:spcPts val="0"/>
              </a:spcAft>
              <a:buClr>
                <a:schemeClr val="dk1"/>
              </a:buClr>
              <a:buSzPts val="1200"/>
              <a:buNone/>
              <a:defRPr sz="1200"/>
            </a:lvl2pPr>
            <a:lvl3pPr marL="1371600" lvl="2" indent="-228600" algn="l" rtl="0">
              <a:spcBef>
                <a:spcPts val="200"/>
              </a:spcBef>
              <a:spcAft>
                <a:spcPts val="0"/>
              </a:spcAft>
              <a:buClr>
                <a:schemeClr val="dk1"/>
              </a:buClr>
              <a:buSzPts val="1000"/>
              <a:buNone/>
              <a:defRPr sz="1000"/>
            </a:lvl3pPr>
            <a:lvl4pPr marL="1828800" lvl="3" indent="-228600" algn="l" rtl="0">
              <a:spcBef>
                <a:spcPts val="180"/>
              </a:spcBef>
              <a:spcAft>
                <a:spcPts val="0"/>
              </a:spcAft>
              <a:buClr>
                <a:schemeClr val="dk1"/>
              </a:buClr>
              <a:buSzPts val="900"/>
              <a:buNone/>
              <a:defRPr sz="900"/>
            </a:lvl4pPr>
            <a:lvl5pPr marL="2286000" lvl="4" indent="-228600" algn="l" rtl="0">
              <a:spcBef>
                <a:spcPts val="180"/>
              </a:spcBef>
              <a:spcAft>
                <a:spcPts val="0"/>
              </a:spcAft>
              <a:buClr>
                <a:schemeClr val="dk1"/>
              </a:buClr>
              <a:buSzPts val="900"/>
              <a:buNone/>
              <a:defRPr sz="900"/>
            </a:lvl5pPr>
            <a:lvl6pPr marL="2743200" lvl="5" indent="-228600" algn="l" rtl="0">
              <a:spcBef>
                <a:spcPts val="180"/>
              </a:spcBef>
              <a:spcAft>
                <a:spcPts val="0"/>
              </a:spcAft>
              <a:buClr>
                <a:schemeClr val="dk1"/>
              </a:buClr>
              <a:buSzPts val="900"/>
              <a:buNone/>
              <a:defRPr sz="900"/>
            </a:lvl6pPr>
            <a:lvl7pPr marL="3200400" lvl="6" indent="-228600" algn="l" rtl="0">
              <a:spcBef>
                <a:spcPts val="180"/>
              </a:spcBef>
              <a:spcAft>
                <a:spcPts val="0"/>
              </a:spcAft>
              <a:buClr>
                <a:schemeClr val="dk1"/>
              </a:buClr>
              <a:buSzPts val="900"/>
              <a:buNone/>
              <a:defRPr sz="900"/>
            </a:lvl7pPr>
            <a:lvl8pPr marL="3657600" lvl="7" indent="-228600" algn="l" rtl="0">
              <a:spcBef>
                <a:spcPts val="180"/>
              </a:spcBef>
              <a:spcAft>
                <a:spcPts val="0"/>
              </a:spcAft>
              <a:buClr>
                <a:schemeClr val="dk1"/>
              </a:buClr>
              <a:buSzPts val="900"/>
              <a:buNone/>
              <a:defRPr sz="900"/>
            </a:lvl8pPr>
            <a:lvl9pPr marL="4114800" lvl="8" indent="-228600" algn="l" rtl="0">
              <a:spcBef>
                <a:spcPts val="180"/>
              </a:spcBef>
              <a:spcAft>
                <a:spcPts val="0"/>
              </a:spcAft>
              <a:buClr>
                <a:schemeClr val="dk1"/>
              </a:buClr>
              <a:buSzPts val="900"/>
              <a:buNone/>
              <a:defRPr sz="900"/>
            </a:lvl9pPr>
          </a:lstStyle>
          <a:p>
            <a:endParaRPr/>
          </a:p>
        </p:txBody>
      </p:sp>
      <p:sp>
        <p:nvSpPr>
          <p:cNvPr id="68" name="Google Shape;68;p11"/>
          <p:cNvSpPr txBox="1">
            <a:spLocks noGrp="1"/>
          </p:cNvSpPr>
          <p:nvPr>
            <p:ph type="dt" idx="10"/>
          </p:nvPr>
        </p:nvSpPr>
        <p:spPr>
          <a:xfrm>
            <a:off x="457200" y="4767263"/>
            <a:ext cx="2133600" cy="274500"/>
          </a:xfrm>
          <a:prstGeom prst="rect">
            <a:avLst/>
          </a:prstGeom>
          <a:noFill/>
          <a:ln>
            <a:noFill/>
          </a:ln>
        </p:spPr>
        <p:txBody>
          <a:bodyPr spcFirstLastPara="1" wrap="square" lIns="91425" tIns="45700" rIns="91425" bIns="45700" anchor="ctr" anchorCtr="0"/>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69" name="Google Shape;69;p11"/>
          <p:cNvSpPr txBox="1">
            <a:spLocks noGrp="1"/>
          </p:cNvSpPr>
          <p:nvPr>
            <p:ph type="ftr" idx="11"/>
          </p:nvPr>
        </p:nvSpPr>
        <p:spPr>
          <a:xfrm>
            <a:off x="3124200" y="4767263"/>
            <a:ext cx="2895600" cy="274500"/>
          </a:xfrm>
          <a:prstGeom prst="rect">
            <a:avLst/>
          </a:prstGeom>
          <a:noFill/>
          <a:ln>
            <a:noFill/>
          </a:ln>
        </p:spPr>
        <p:txBody>
          <a:bodyPr spcFirstLastPara="1" wrap="square" lIns="91425" tIns="45700" rIns="91425" bIns="45700" anchor="ctr" anchorCtr="0"/>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0" name="Google Shape;70;p11"/>
          <p:cNvSpPr txBox="1">
            <a:spLocks noGrp="1"/>
          </p:cNvSpPr>
          <p:nvPr>
            <p:ph type="sldNum" idx="12"/>
          </p:nvPr>
        </p:nvSpPr>
        <p:spPr>
          <a:xfrm>
            <a:off x="6553200" y="4767263"/>
            <a:ext cx="2133600" cy="2745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10" Type="http://schemas.openxmlformats.org/officeDocument/2006/relationships/theme" Target="../theme/theme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4">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57200" y="1200151"/>
            <a:ext cx="8229600" cy="3394472"/>
          </a:xfrm>
          <a:prstGeom prst="rect">
            <a:avLst/>
          </a:prstGeom>
          <a:noFill/>
          <a:ln>
            <a:noFill/>
          </a:ln>
        </p:spPr>
        <p:txBody>
          <a:bodyPr spcFirstLastPara="1" wrap="square" lIns="91425" tIns="45700" rIns="91425" bIns="45700" anchor="t" anchorCtr="0"/>
          <a:lstStyle>
            <a:lvl1pPr marL="457200" marR="0" lvl="0" indent="-330200" algn="l" rtl="0">
              <a:spcBef>
                <a:spcPts val="320"/>
              </a:spcBef>
              <a:spcAft>
                <a:spcPts val="0"/>
              </a:spcAft>
              <a:buClr>
                <a:srgbClr val="595959"/>
              </a:buClr>
              <a:buSzPts val="1600"/>
              <a:buFont typeface="Arial"/>
              <a:buChar char="•"/>
              <a:defRPr sz="1600" b="0" i="0" u="none" strike="noStrike" cap="none">
                <a:solidFill>
                  <a:srgbClr val="595959"/>
                </a:solidFill>
                <a:latin typeface="Arial"/>
                <a:ea typeface="Arial"/>
                <a:cs typeface="Arial"/>
                <a:sym typeface="Arial"/>
              </a:defRPr>
            </a:lvl1pPr>
            <a:lvl2pPr marL="914400" marR="0" lvl="1" indent="-330200" algn="l" rtl="0">
              <a:spcBef>
                <a:spcPts val="320"/>
              </a:spcBef>
              <a:spcAft>
                <a:spcPts val="0"/>
              </a:spcAft>
              <a:buClr>
                <a:srgbClr val="595959"/>
              </a:buClr>
              <a:buSzPts val="1600"/>
              <a:buFont typeface="Arial"/>
              <a:buChar char="–"/>
              <a:defRPr sz="1600" b="0" i="0" u="none" strike="noStrike" cap="none">
                <a:solidFill>
                  <a:srgbClr val="595959"/>
                </a:solidFill>
                <a:latin typeface="Arial"/>
                <a:ea typeface="Arial"/>
                <a:cs typeface="Arial"/>
                <a:sym typeface="Arial"/>
              </a:defRPr>
            </a:lvl2pPr>
            <a:lvl3pPr marL="1371600" marR="0" lvl="2" indent="-330200" algn="l" rtl="0">
              <a:spcBef>
                <a:spcPts val="320"/>
              </a:spcBef>
              <a:spcAft>
                <a:spcPts val="0"/>
              </a:spcAft>
              <a:buClr>
                <a:srgbClr val="595959"/>
              </a:buClr>
              <a:buSzPts val="1600"/>
              <a:buFont typeface="Arial"/>
              <a:buChar char="•"/>
              <a:defRPr sz="1600" b="0" i="0" u="none" strike="noStrike" cap="none">
                <a:solidFill>
                  <a:srgbClr val="595959"/>
                </a:solidFill>
                <a:latin typeface="Arial"/>
                <a:ea typeface="Arial"/>
                <a:cs typeface="Arial"/>
                <a:sym typeface="Arial"/>
              </a:defRPr>
            </a:lvl3pPr>
            <a:lvl4pPr marL="1828800" marR="0" lvl="3" indent="-330200" algn="l" rtl="0">
              <a:spcBef>
                <a:spcPts val="320"/>
              </a:spcBef>
              <a:spcAft>
                <a:spcPts val="0"/>
              </a:spcAft>
              <a:buClr>
                <a:srgbClr val="595959"/>
              </a:buClr>
              <a:buSzPts val="1600"/>
              <a:buFont typeface="Arial"/>
              <a:buChar char="–"/>
              <a:defRPr sz="1600" b="0" i="0" u="none" strike="noStrike" cap="none">
                <a:solidFill>
                  <a:srgbClr val="595959"/>
                </a:solidFill>
                <a:latin typeface="Arial"/>
                <a:ea typeface="Arial"/>
                <a:cs typeface="Arial"/>
                <a:sym typeface="Arial"/>
              </a:defRPr>
            </a:lvl4pPr>
            <a:lvl5pPr marL="2286000" marR="0" lvl="4" indent="-330200" algn="l" rtl="0">
              <a:spcBef>
                <a:spcPts val="320"/>
              </a:spcBef>
              <a:spcAft>
                <a:spcPts val="0"/>
              </a:spcAft>
              <a:buClr>
                <a:srgbClr val="595959"/>
              </a:buClr>
              <a:buSzPts val="1600"/>
              <a:buFont typeface="Arial"/>
              <a:buChar char="»"/>
              <a:defRPr sz="1600" b="0" i="0" u="none" strike="noStrike" cap="none">
                <a:solidFill>
                  <a:srgbClr val="595959"/>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
        <p:cNvGrpSpPr/>
        <p:nvPr/>
      </p:nvGrpSpPr>
      <p:grpSpPr>
        <a:xfrm>
          <a:off x="0" y="0"/>
          <a:ext cx="0" cy="0"/>
          <a:chOff x="0" y="0"/>
          <a:chExt cx="0" cy="0"/>
        </a:xfrm>
      </p:grpSpPr>
      <p:sp>
        <p:nvSpPr>
          <p:cNvPr id="20" name="Google Shape;20;p4"/>
          <p:cNvSpPr/>
          <p:nvPr/>
        </p:nvSpPr>
        <p:spPr>
          <a:xfrm>
            <a:off x="-34325" y="0"/>
            <a:ext cx="9178200" cy="1200300"/>
          </a:xfrm>
          <a:prstGeom prst="rect">
            <a:avLst/>
          </a:prstGeom>
          <a:solidFill>
            <a:srgbClr val="100E2F"/>
          </a:solidFill>
          <a:ln w="9525" cap="flat" cmpd="sng">
            <a:solidFill>
              <a:srgbClr val="4A7DBA"/>
            </a:solidFill>
            <a:prstDash val="solid"/>
            <a:round/>
            <a:headEnd type="none" w="sm" len="sm"/>
            <a:tailEnd type="none" w="sm" len="sm"/>
          </a:ln>
          <a:effectLst>
            <a:outerShdw blurRad="40000" dist="23000" dir="5400000" rotWithShape="0">
              <a:srgbClr val="000000">
                <a:alpha val="349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1" name="Google Shape;21;p4"/>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rgbClr val="FFFFFF"/>
              </a:buClr>
              <a:buSzPts val="4400"/>
              <a:buFont typeface="Arial"/>
              <a:buNone/>
              <a:defRPr sz="4400" b="0" i="0" u="none" strike="noStrike" cap="none">
                <a:solidFill>
                  <a:srgbClr val="FFFFFF"/>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2" name="Google Shape;22;p4"/>
          <p:cNvSpPr txBox="1">
            <a:spLocks noGrp="1"/>
          </p:cNvSpPr>
          <p:nvPr>
            <p:ph type="body" idx="1"/>
          </p:nvPr>
        </p:nvSpPr>
        <p:spPr>
          <a:xfrm>
            <a:off x="457200" y="1244277"/>
            <a:ext cx="8229600" cy="3394200"/>
          </a:xfrm>
          <a:prstGeom prst="rect">
            <a:avLst/>
          </a:prstGeom>
          <a:noFill/>
          <a:ln>
            <a:noFill/>
          </a:ln>
        </p:spPr>
        <p:txBody>
          <a:bodyPr spcFirstLastPara="1" wrap="square" lIns="91425" tIns="45700" rIns="91425" bIns="45700" anchor="t" anchorCtr="0"/>
          <a:lstStyle>
            <a:lvl1pPr marL="457200" marR="0" lvl="0"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3" name="Google Shape;23;p4"/>
          <p:cNvSpPr txBox="1">
            <a:spLocks noGrp="1"/>
          </p:cNvSpPr>
          <p:nvPr>
            <p:ph type="dt" idx="10"/>
          </p:nvPr>
        </p:nvSpPr>
        <p:spPr>
          <a:xfrm>
            <a:off x="457200" y="4767263"/>
            <a:ext cx="2133600" cy="27450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4" name="Google Shape;24;p4"/>
          <p:cNvSpPr txBox="1">
            <a:spLocks noGrp="1"/>
          </p:cNvSpPr>
          <p:nvPr>
            <p:ph type="ftr" idx="11"/>
          </p:nvPr>
        </p:nvSpPr>
        <p:spPr>
          <a:xfrm>
            <a:off x="3124200" y="4767263"/>
            <a:ext cx="2895600" cy="2745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5" name="Google Shape;25;p4"/>
          <p:cNvSpPr txBox="1">
            <a:spLocks noGrp="1"/>
          </p:cNvSpPr>
          <p:nvPr>
            <p:ph type="sldNum" idx="12"/>
          </p:nvPr>
        </p:nvSpPr>
        <p:spPr>
          <a:xfrm>
            <a:off x="6553200" y="4767263"/>
            <a:ext cx="2133600" cy="2745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4"/>
          <p:cNvSpPr txBox="1"/>
          <p:nvPr/>
        </p:nvSpPr>
        <p:spPr>
          <a:xfrm>
            <a:off x="457200" y="668139"/>
            <a:ext cx="8229600" cy="85725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4400"/>
              <a:buFont typeface="Arial"/>
              <a:buNone/>
            </a:pPr>
            <a:r>
              <a:rPr lang="en-US" sz="4200">
                <a:solidFill>
                  <a:schemeClr val="dk1"/>
                </a:solidFill>
              </a:rPr>
              <a:t>Graduate Student Managed Fund</a:t>
            </a:r>
            <a:endParaRPr sz="4200" b="0" i="0" u="none" strike="noStrike" cap="none">
              <a:solidFill>
                <a:schemeClr val="dk1"/>
              </a:solidFill>
              <a:latin typeface="Arial"/>
              <a:ea typeface="Arial"/>
              <a:cs typeface="Arial"/>
              <a:sym typeface="Arial"/>
            </a:endParaRPr>
          </a:p>
        </p:txBody>
      </p:sp>
      <p:sp>
        <p:nvSpPr>
          <p:cNvPr id="88" name="Google Shape;88;p14"/>
          <p:cNvSpPr txBox="1"/>
          <p:nvPr/>
        </p:nvSpPr>
        <p:spPr>
          <a:xfrm>
            <a:off x="457200" y="1525399"/>
            <a:ext cx="8229600" cy="6585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3600"/>
              <a:buFont typeface="Arial"/>
              <a:buNone/>
            </a:pPr>
            <a:r>
              <a:rPr lang="en-US" sz="3600">
                <a:solidFill>
                  <a:schemeClr val="dk1"/>
                </a:solidFill>
              </a:rPr>
              <a:t>IAB Presentation</a:t>
            </a:r>
            <a:endParaRPr sz="3600" b="0" i="0" u="none" strike="noStrike" cap="none">
              <a:solidFill>
                <a:schemeClr val="dk1"/>
              </a:solidFill>
              <a:latin typeface="Arial"/>
              <a:ea typeface="Arial"/>
              <a:cs typeface="Arial"/>
              <a:sym typeface="Arial"/>
            </a:endParaRPr>
          </a:p>
        </p:txBody>
      </p:sp>
      <p:sp>
        <p:nvSpPr>
          <p:cNvPr id="89" name="Google Shape;89;p14"/>
          <p:cNvSpPr txBox="1"/>
          <p:nvPr/>
        </p:nvSpPr>
        <p:spPr>
          <a:xfrm>
            <a:off x="457200" y="2219575"/>
            <a:ext cx="8229600" cy="23802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rgbClr val="BFBFBF"/>
              </a:buClr>
              <a:buSzPts val="2400"/>
              <a:buFont typeface="Arial"/>
              <a:buNone/>
            </a:pPr>
            <a:r>
              <a:rPr lang="en-US" sz="1200">
                <a:solidFill>
                  <a:srgbClr val="666666"/>
                </a:solidFill>
              </a:rPr>
              <a:t>Presenting:</a:t>
            </a:r>
            <a:endParaRPr sz="1200">
              <a:solidFill>
                <a:srgbClr val="666666"/>
              </a:solidFill>
            </a:endParaRPr>
          </a:p>
          <a:p>
            <a:pPr marL="0" marR="0" lvl="0" indent="0" algn="l" rtl="0">
              <a:spcBef>
                <a:spcPts val="0"/>
              </a:spcBef>
              <a:spcAft>
                <a:spcPts val="0"/>
              </a:spcAft>
              <a:buClr>
                <a:srgbClr val="BFBFBF"/>
              </a:buClr>
              <a:buSzPts val="2400"/>
              <a:buFont typeface="Arial"/>
              <a:buNone/>
            </a:pPr>
            <a:r>
              <a:rPr lang="en-US" sz="1200">
                <a:solidFill>
                  <a:srgbClr val="666666"/>
                </a:solidFill>
              </a:rPr>
              <a:t>	Michael Misluk - Team Lead Portfolio Manager</a:t>
            </a:r>
            <a:endParaRPr sz="1200">
              <a:solidFill>
                <a:srgbClr val="666666"/>
              </a:solidFill>
            </a:endParaRPr>
          </a:p>
          <a:p>
            <a:pPr marL="0" marR="0" lvl="0" indent="0" algn="l" rtl="0">
              <a:spcBef>
                <a:spcPts val="0"/>
              </a:spcBef>
              <a:spcAft>
                <a:spcPts val="0"/>
              </a:spcAft>
              <a:buClr>
                <a:srgbClr val="BFBFBF"/>
              </a:buClr>
              <a:buSzPts val="2400"/>
              <a:buFont typeface="Arial"/>
              <a:buNone/>
            </a:pPr>
            <a:r>
              <a:rPr lang="en-US" sz="1200">
                <a:solidFill>
                  <a:srgbClr val="666666"/>
                </a:solidFill>
              </a:rPr>
              <a:t>	Ying (Cheryl) Chen - Co-Portfolio Manager</a:t>
            </a:r>
            <a:endParaRPr sz="1200">
              <a:solidFill>
                <a:srgbClr val="666666"/>
              </a:solidFill>
            </a:endParaRPr>
          </a:p>
          <a:p>
            <a:pPr marL="0" marR="0" lvl="0" indent="0" algn="l" rtl="0">
              <a:spcBef>
                <a:spcPts val="0"/>
              </a:spcBef>
              <a:spcAft>
                <a:spcPts val="0"/>
              </a:spcAft>
              <a:buClr>
                <a:srgbClr val="BFBFBF"/>
              </a:buClr>
              <a:buSzPts val="2400"/>
              <a:buFont typeface="Arial"/>
              <a:buNone/>
            </a:pPr>
            <a:r>
              <a:rPr lang="en-US" sz="1200">
                <a:solidFill>
                  <a:srgbClr val="666666"/>
                </a:solidFill>
              </a:rPr>
              <a:t>	Tianjiao (Talia) Chai - Fund Manager</a:t>
            </a:r>
            <a:endParaRPr sz="1200">
              <a:solidFill>
                <a:srgbClr val="666666"/>
              </a:solidFill>
            </a:endParaRPr>
          </a:p>
          <a:p>
            <a:pPr marL="0" marR="0" lvl="0" indent="0" algn="l" rtl="0">
              <a:spcBef>
                <a:spcPts val="0"/>
              </a:spcBef>
              <a:spcAft>
                <a:spcPts val="0"/>
              </a:spcAft>
              <a:buClr>
                <a:srgbClr val="BFBFBF"/>
              </a:buClr>
              <a:buSzPts val="2400"/>
              <a:buFont typeface="Arial"/>
              <a:buNone/>
            </a:pPr>
            <a:r>
              <a:rPr lang="en-US" sz="1200">
                <a:solidFill>
                  <a:srgbClr val="666666"/>
                </a:solidFill>
              </a:rPr>
              <a:t>	Abhishek Srivastava - Portfolio Risk Manager</a:t>
            </a:r>
            <a:endParaRPr sz="1200">
              <a:solidFill>
                <a:srgbClr val="666666"/>
              </a:solidFill>
            </a:endParaRPr>
          </a:p>
          <a:p>
            <a:pPr marL="0" marR="0" lvl="0" indent="0" algn="l" rtl="0">
              <a:spcBef>
                <a:spcPts val="0"/>
              </a:spcBef>
              <a:spcAft>
                <a:spcPts val="0"/>
              </a:spcAft>
              <a:buClr>
                <a:srgbClr val="BFBFBF"/>
              </a:buClr>
              <a:buSzPts val="2400"/>
              <a:buFont typeface="Arial"/>
              <a:buNone/>
            </a:pPr>
            <a:r>
              <a:rPr lang="en-US" sz="1200">
                <a:solidFill>
                  <a:srgbClr val="666666"/>
                </a:solidFill>
              </a:rPr>
              <a:t>Team Members:</a:t>
            </a:r>
            <a:endParaRPr sz="1200">
              <a:solidFill>
                <a:srgbClr val="666666"/>
              </a:solidFill>
            </a:endParaRPr>
          </a:p>
          <a:p>
            <a:pPr marL="0" marR="0" lvl="0" indent="0" algn="l" rtl="0">
              <a:spcBef>
                <a:spcPts val="0"/>
              </a:spcBef>
              <a:spcAft>
                <a:spcPts val="0"/>
              </a:spcAft>
              <a:buClr>
                <a:srgbClr val="BFBFBF"/>
              </a:buClr>
              <a:buSzPts val="2400"/>
              <a:buFont typeface="Arial"/>
              <a:buNone/>
            </a:pPr>
            <a:r>
              <a:rPr lang="en-US" sz="1200">
                <a:solidFill>
                  <a:srgbClr val="666666"/>
                </a:solidFill>
              </a:rPr>
              <a:t>	Alisher Ganiev - Co-Portfolio Manager</a:t>
            </a:r>
            <a:endParaRPr sz="1200">
              <a:solidFill>
                <a:srgbClr val="666666"/>
              </a:solidFill>
            </a:endParaRPr>
          </a:p>
          <a:p>
            <a:pPr marL="0" marR="0" lvl="0" indent="0" algn="l" rtl="0">
              <a:spcBef>
                <a:spcPts val="0"/>
              </a:spcBef>
              <a:spcAft>
                <a:spcPts val="0"/>
              </a:spcAft>
              <a:buClr>
                <a:srgbClr val="BFBFBF"/>
              </a:buClr>
              <a:buSzPts val="2400"/>
              <a:buFont typeface="Arial"/>
              <a:buNone/>
            </a:pPr>
            <a:r>
              <a:rPr lang="en-US" sz="1200">
                <a:solidFill>
                  <a:srgbClr val="666666"/>
                </a:solidFill>
              </a:rPr>
              <a:t>	Kevin Hebreo - Communications Manager</a:t>
            </a:r>
            <a:endParaRPr sz="1200">
              <a:solidFill>
                <a:srgbClr val="666666"/>
              </a:solidFill>
            </a:endParaRPr>
          </a:p>
          <a:p>
            <a:pPr marL="0" marR="0" lvl="0" indent="0" algn="l" rtl="0">
              <a:spcBef>
                <a:spcPts val="0"/>
              </a:spcBef>
              <a:spcAft>
                <a:spcPts val="0"/>
              </a:spcAft>
              <a:buClr>
                <a:srgbClr val="BFBFBF"/>
              </a:buClr>
              <a:buSzPts val="2400"/>
              <a:buFont typeface="Arial"/>
              <a:buNone/>
            </a:pPr>
            <a:r>
              <a:rPr lang="en-US" sz="1200">
                <a:solidFill>
                  <a:srgbClr val="666666"/>
                </a:solidFill>
              </a:rPr>
              <a:t>	Lucy Adjei - Digital Media Manager</a:t>
            </a:r>
            <a:endParaRPr sz="1200">
              <a:solidFill>
                <a:srgbClr val="666666"/>
              </a:solidFill>
            </a:endParaRPr>
          </a:p>
          <a:p>
            <a:pPr marL="0" marR="0" lvl="0" indent="0" algn="l" rtl="0">
              <a:spcBef>
                <a:spcPts val="0"/>
              </a:spcBef>
              <a:spcAft>
                <a:spcPts val="0"/>
              </a:spcAft>
              <a:buClr>
                <a:srgbClr val="BFBFBF"/>
              </a:buClr>
              <a:buSzPts val="2400"/>
              <a:buFont typeface="Arial"/>
              <a:buNone/>
            </a:pPr>
            <a:r>
              <a:rPr lang="en-US" sz="1200">
                <a:solidFill>
                  <a:srgbClr val="666666"/>
                </a:solidFill>
              </a:rPr>
              <a:t>	Reginald Joazil - Co-Portfolio Manager</a:t>
            </a:r>
            <a:endParaRPr sz="1200">
              <a:solidFill>
                <a:srgbClr val="666666"/>
              </a:solidFill>
            </a:endParaRPr>
          </a:p>
          <a:p>
            <a:pPr marL="0" marR="0" lvl="0" indent="0" algn="l" rtl="0">
              <a:spcBef>
                <a:spcPts val="0"/>
              </a:spcBef>
              <a:spcAft>
                <a:spcPts val="0"/>
              </a:spcAft>
              <a:buClr>
                <a:srgbClr val="BFBFBF"/>
              </a:buClr>
              <a:buSzPts val="2400"/>
              <a:buFont typeface="Arial"/>
              <a:buNone/>
            </a:pPr>
            <a:r>
              <a:rPr lang="en-US" sz="1200">
                <a:solidFill>
                  <a:srgbClr val="666666"/>
                </a:solidFill>
              </a:rPr>
              <a:t>	Suzan Talo - Fund Manager</a:t>
            </a:r>
            <a:endParaRPr sz="1200">
              <a:solidFill>
                <a:srgbClr val="666666"/>
              </a:solidFill>
            </a:endParaRPr>
          </a:p>
          <a:p>
            <a:pPr marL="0" marR="0" lvl="0" indent="0" algn="l" rtl="0">
              <a:spcBef>
                <a:spcPts val="0"/>
              </a:spcBef>
              <a:spcAft>
                <a:spcPts val="0"/>
              </a:spcAft>
              <a:buClr>
                <a:srgbClr val="BFBFBF"/>
              </a:buClr>
              <a:buSzPts val="2400"/>
              <a:buFont typeface="Arial"/>
              <a:buNone/>
            </a:pPr>
            <a:r>
              <a:rPr lang="en-US" sz="1200">
                <a:solidFill>
                  <a:srgbClr val="666666"/>
                </a:solidFill>
              </a:rPr>
              <a:t>	Yizhen (Chelsea) Zhou - Treasurer</a:t>
            </a:r>
            <a:endParaRPr sz="2400">
              <a:solidFill>
                <a:srgbClr val="666666"/>
              </a:solidFill>
            </a:endParaRPr>
          </a:p>
        </p:txBody>
      </p:sp>
      <p:sp>
        <p:nvSpPr>
          <p:cNvPr id="90" name="Google Shape;90;p14"/>
          <p:cNvSpPr txBox="1"/>
          <p:nvPr/>
        </p:nvSpPr>
        <p:spPr>
          <a:xfrm>
            <a:off x="457200" y="4347426"/>
            <a:ext cx="8229600" cy="85725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rgbClr val="BFBFBF"/>
              </a:buClr>
              <a:buSzPts val="1400"/>
              <a:buFont typeface="Arial"/>
              <a:buNone/>
            </a:pPr>
            <a:r>
              <a:rPr lang="en-US">
                <a:solidFill>
                  <a:srgbClr val="BFBFBF"/>
                </a:solidFill>
              </a:rPr>
              <a:t>December 6, 2018</a:t>
            </a:r>
            <a:endParaRPr sz="1400" b="0" i="0" u="none" strike="noStrike" cap="none">
              <a:solidFill>
                <a:srgbClr val="BFBFBF"/>
              </a:solidFill>
              <a:latin typeface="Arial"/>
              <a:ea typeface="Arial"/>
              <a:cs typeface="Arial"/>
              <a:sym typeface="Arial"/>
            </a:endParaRPr>
          </a:p>
        </p:txBody>
      </p:sp>
      <p:sp>
        <p:nvSpPr>
          <p:cNvPr id="91" name="Google Shape;91;p14"/>
          <p:cNvSpPr txBox="1">
            <a:spLocks noGrp="1"/>
          </p:cNvSpPr>
          <p:nvPr>
            <p:ph type="sldNum" idx="12"/>
          </p:nvPr>
        </p:nvSpPr>
        <p:spPr>
          <a:xfrm>
            <a:off x="6553200" y="4767263"/>
            <a:ext cx="2133600" cy="2739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3"/>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FF"/>
              </a:buClr>
              <a:buSzPts val="4400"/>
              <a:buFont typeface="Arial"/>
              <a:buNone/>
            </a:pPr>
            <a:r>
              <a:rPr lang="en-US"/>
              <a:t>28 Total Considered Positions</a:t>
            </a:r>
            <a:endParaRPr/>
          </a:p>
        </p:txBody>
      </p:sp>
      <p:pic>
        <p:nvPicPr>
          <p:cNvPr id="161" name="Google Shape;161;p23"/>
          <p:cNvPicPr preferRelativeResize="0"/>
          <p:nvPr/>
        </p:nvPicPr>
        <p:blipFill>
          <a:blip r:embed="rId3">
            <a:alphaModFix/>
          </a:blip>
          <a:stretch>
            <a:fillRect/>
          </a:stretch>
        </p:blipFill>
        <p:spPr>
          <a:xfrm>
            <a:off x="423725" y="1350000"/>
            <a:ext cx="8296549" cy="3657550"/>
          </a:xfrm>
          <a:prstGeom prst="rect">
            <a:avLst/>
          </a:prstGeom>
          <a:noFill/>
          <a:ln>
            <a:noFill/>
          </a:ln>
        </p:spPr>
      </p:pic>
      <p:sp>
        <p:nvSpPr>
          <p:cNvPr id="162" name="Google Shape;162;p23"/>
          <p:cNvSpPr txBox="1">
            <a:spLocks noGrp="1"/>
          </p:cNvSpPr>
          <p:nvPr>
            <p:ph type="sldNum" idx="12"/>
          </p:nvPr>
        </p:nvSpPr>
        <p:spPr>
          <a:xfrm>
            <a:off x="6553200" y="4767263"/>
            <a:ext cx="2133600" cy="2745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10</a:t>
            </a:fld>
            <a:endParaRPr/>
          </a:p>
        </p:txBody>
      </p:sp>
      <p:sp>
        <p:nvSpPr>
          <p:cNvPr id="163" name="Google Shape;163;p23"/>
          <p:cNvSpPr txBox="1"/>
          <p:nvPr/>
        </p:nvSpPr>
        <p:spPr>
          <a:xfrm>
            <a:off x="5491150" y="1349975"/>
            <a:ext cx="668700" cy="3657600"/>
          </a:xfrm>
          <a:prstGeom prst="rect">
            <a:avLst/>
          </a:prstGeom>
          <a:noFill/>
          <a:ln w="38100" cap="flat" cmpd="sng">
            <a:solidFill>
              <a:srgbClr val="0000FF"/>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24"/>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FF"/>
              </a:buClr>
              <a:buSzPts val="4400"/>
              <a:buFont typeface="Arial"/>
              <a:buNone/>
            </a:pPr>
            <a:r>
              <a:rPr lang="en-US"/>
              <a:t>Current Portfolio Holdings</a:t>
            </a:r>
            <a:endParaRPr/>
          </a:p>
        </p:txBody>
      </p:sp>
      <p:pic>
        <p:nvPicPr>
          <p:cNvPr id="169" name="Google Shape;169;p24"/>
          <p:cNvPicPr preferRelativeResize="0"/>
          <p:nvPr/>
        </p:nvPicPr>
        <p:blipFill>
          <a:blip r:embed="rId3">
            <a:alphaModFix/>
          </a:blip>
          <a:stretch>
            <a:fillRect/>
          </a:stretch>
        </p:blipFill>
        <p:spPr>
          <a:xfrm>
            <a:off x="152400" y="1312763"/>
            <a:ext cx="8839199" cy="3146725"/>
          </a:xfrm>
          <a:prstGeom prst="rect">
            <a:avLst/>
          </a:prstGeom>
          <a:noFill/>
          <a:ln>
            <a:noFill/>
          </a:ln>
        </p:spPr>
      </p:pic>
      <p:sp>
        <p:nvSpPr>
          <p:cNvPr id="170" name="Google Shape;170;p24"/>
          <p:cNvSpPr txBox="1">
            <a:spLocks noGrp="1"/>
          </p:cNvSpPr>
          <p:nvPr>
            <p:ph type="sldNum" idx="12"/>
          </p:nvPr>
        </p:nvSpPr>
        <p:spPr>
          <a:xfrm>
            <a:off x="6553200" y="4767263"/>
            <a:ext cx="2133600" cy="2745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11</a:t>
            </a:fld>
            <a:endParaRPr/>
          </a:p>
        </p:txBody>
      </p:sp>
      <p:sp>
        <p:nvSpPr>
          <p:cNvPr id="171" name="Google Shape;171;p24"/>
          <p:cNvSpPr txBox="1"/>
          <p:nvPr/>
        </p:nvSpPr>
        <p:spPr>
          <a:xfrm>
            <a:off x="295025" y="4602125"/>
            <a:ext cx="8229600" cy="392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a:t>~$1.4M Initially Invested in the 5 ETFs, ~$569k Initially Invested in Individual Stocks </a:t>
            </a:r>
            <a:endParaRPr/>
          </a:p>
        </p:txBody>
      </p:sp>
      <p:sp>
        <p:nvSpPr>
          <p:cNvPr id="172" name="Google Shape;172;p24"/>
          <p:cNvSpPr txBox="1"/>
          <p:nvPr/>
        </p:nvSpPr>
        <p:spPr>
          <a:xfrm>
            <a:off x="152400" y="1444100"/>
            <a:ext cx="2460300" cy="347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a:solidFill>
                  <a:schemeClr val="lt1"/>
                </a:solidFill>
              </a:rPr>
              <a:t>Listed in Order of Purchase</a:t>
            </a:r>
            <a:endParaRPr>
              <a:solidFill>
                <a:schemeClr val="lt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25"/>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FF"/>
              </a:buClr>
              <a:buSzPts val="4400"/>
              <a:buFont typeface="Arial"/>
              <a:buNone/>
            </a:pPr>
            <a:r>
              <a:rPr lang="en-US"/>
              <a:t>United Healthcare Group (UNH)</a:t>
            </a:r>
            <a:endParaRPr/>
          </a:p>
        </p:txBody>
      </p:sp>
      <p:sp>
        <p:nvSpPr>
          <p:cNvPr id="178" name="Google Shape;178;p25"/>
          <p:cNvSpPr txBox="1">
            <a:spLocks noGrp="1"/>
          </p:cNvSpPr>
          <p:nvPr>
            <p:ph type="body" idx="1"/>
          </p:nvPr>
        </p:nvSpPr>
        <p:spPr>
          <a:xfrm>
            <a:off x="499225" y="1285400"/>
            <a:ext cx="2938200" cy="4809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dk1"/>
              </a:buClr>
              <a:buSzPts val="2400"/>
              <a:buNone/>
            </a:pPr>
            <a:r>
              <a:rPr lang="en-US"/>
              <a:t>Why choose UNH?</a:t>
            </a:r>
            <a:endParaRPr/>
          </a:p>
        </p:txBody>
      </p:sp>
      <p:sp>
        <p:nvSpPr>
          <p:cNvPr id="179" name="Google Shape;179;p25"/>
          <p:cNvSpPr txBox="1">
            <a:spLocks noGrp="1"/>
          </p:cNvSpPr>
          <p:nvPr>
            <p:ph type="body" idx="2"/>
          </p:nvPr>
        </p:nvSpPr>
        <p:spPr>
          <a:xfrm>
            <a:off x="499225" y="1701450"/>
            <a:ext cx="4032300" cy="1222500"/>
          </a:xfrm>
          <a:prstGeom prst="rect">
            <a:avLst/>
          </a:prstGeom>
          <a:noFill/>
          <a:ln>
            <a:noFill/>
          </a:ln>
        </p:spPr>
        <p:txBody>
          <a:bodyPr spcFirstLastPara="1" wrap="square" lIns="91425" tIns="45700" rIns="91425" bIns="45700" anchor="t" anchorCtr="0">
            <a:noAutofit/>
          </a:bodyPr>
          <a:lstStyle/>
          <a:p>
            <a:pPr marL="342900" lvl="0" indent="-317500" algn="l" rtl="0">
              <a:spcBef>
                <a:spcPts val="0"/>
              </a:spcBef>
              <a:spcAft>
                <a:spcPts val="0"/>
              </a:spcAft>
              <a:buClr>
                <a:schemeClr val="dk1"/>
              </a:buClr>
              <a:buSzPts val="1400"/>
              <a:buChar char="•"/>
            </a:pPr>
            <a:r>
              <a:rPr lang="en-US" sz="1400"/>
              <a:t>Word-of-mouth (Low Marketing cost)</a:t>
            </a:r>
            <a:endParaRPr sz="1400"/>
          </a:p>
          <a:p>
            <a:pPr marL="342900" lvl="0" indent="-317500" algn="l" rtl="0">
              <a:spcBef>
                <a:spcPts val="360"/>
              </a:spcBef>
              <a:spcAft>
                <a:spcPts val="0"/>
              </a:spcAft>
              <a:buClr>
                <a:schemeClr val="dk1"/>
              </a:buClr>
              <a:buSzPts val="1400"/>
              <a:buChar char="•"/>
            </a:pPr>
            <a:r>
              <a:rPr lang="en-US" sz="1400"/>
              <a:t>Strong Financial statement</a:t>
            </a:r>
            <a:endParaRPr sz="1400"/>
          </a:p>
          <a:p>
            <a:pPr marL="342900" lvl="0" indent="-317500" algn="l" rtl="0">
              <a:spcBef>
                <a:spcPts val="360"/>
              </a:spcBef>
              <a:spcAft>
                <a:spcPts val="0"/>
              </a:spcAft>
              <a:buClr>
                <a:schemeClr val="dk1"/>
              </a:buClr>
              <a:buSzPts val="1400"/>
              <a:buChar char="•"/>
            </a:pPr>
            <a:r>
              <a:rPr lang="en-US" sz="1400"/>
              <a:t>Diligence to clients</a:t>
            </a:r>
            <a:endParaRPr sz="1400"/>
          </a:p>
          <a:p>
            <a:pPr marL="342900" lvl="0" indent="-317500" algn="l" rtl="0">
              <a:spcBef>
                <a:spcPts val="360"/>
              </a:spcBef>
              <a:spcAft>
                <a:spcPts val="0"/>
              </a:spcAft>
              <a:buClr>
                <a:schemeClr val="dk1"/>
              </a:buClr>
              <a:buSzPts val="1400"/>
              <a:buChar char="•"/>
            </a:pPr>
            <a:r>
              <a:rPr lang="en-US" sz="1400"/>
              <a:t>Innovator in the healthcare management industry</a:t>
            </a:r>
            <a:endParaRPr sz="1400"/>
          </a:p>
        </p:txBody>
      </p:sp>
      <p:sp>
        <p:nvSpPr>
          <p:cNvPr id="180" name="Google Shape;180;p25"/>
          <p:cNvSpPr txBox="1">
            <a:spLocks noGrp="1"/>
          </p:cNvSpPr>
          <p:nvPr>
            <p:ph type="body" idx="3"/>
          </p:nvPr>
        </p:nvSpPr>
        <p:spPr>
          <a:xfrm>
            <a:off x="499225" y="2923950"/>
            <a:ext cx="2796300" cy="4809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dk1"/>
              </a:buClr>
              <a:buSzPts val="2400"/>
              <a:buNone/>
            </a:pPr>
            <a:r>
              <a:rPr lang="en-US"/>
              <a:t>Future Outlook</a:t>
            </a:r>
            <a:endParaRPr/>
          </a:p>
        </p:txBody>
      </p:sp>
      <p:sp>
        <p:nvSpPr>
          <p:cNvPr id="181" name="Google Shape;181;p25"/>
          <p:cNvSpPr txBox="1">
            <a:spLocks noGrp="1"/>
          </p:cNvSpPr>
          <p:nvPr>
            <p:ph type="body" idx="4"/>
          </p:nvPr>
        </p:nvSpPr>
        <p:spPr>
          <a:xfrm>
            <a:off x="457200" y="3290550"/>
            <a:ext cx="4231800" cy="1626000"/>
          </a:xfrm>
          <a:prstGeom prst="rect">
            <a:avLst/>
          </a:prstGeom>
          <a:noFill/>
          <a:ln>
            <a:noFill/>
          </a:ln>
        </p:spPr>
        <p:txBody>
          <a:bodyPr spcFirstLastPara="1" wrap="square" lIns="91425" tIns="45700" rIns="91425" bIns="45700" anchor="t" anchorCtr="0">
            <a:noAutofit/>
          </a:bodyPr>
          <a:lstStyle/>
          <a:p>
            <a:pPr marL="342900" lvl="0" indent="-317500" algn="l" rtl="0">
              <a:spcBef>
                <a:spcPts val="360"/>
              </a:spcBef>
              <a:spcAft>
                <a:spcPts val="0"/>
              </a:spcAft>
              <a:buSzPts val="1400"/>
              <a:buChar char="•"/>
            </a:pPr>
            <a:r>
              <a:rPr lang="en-US" sz="1400"/>
              <a:t>Developing software for storing and analysing healthcare information ($ 7B)</a:t>
            </a:r>
            <a:endParaRPr sz="1400"/>
          </a:p>
          <a:p>
            <a:pPr marL="342900" lvl="0" indent="-317500" algn="l" rtl="0">
              <a:spcBef>
                <a:spcPts val="360"/>
              </a:spcBef>
              <a:spcAft>
                <a:spcPts val="0"/>
              </a:spcAft>
              <a:buClr>
                <a:schemeClr val="dk1"/>
              </a:buClr>
              <a:buSzPts val="1400"/>
              <a:buChar char="•"/>
            </a:pPr>
            <a:r>
              <a:rPr lang="en-US" sz="1400">
                <a:highlight>
                  <a:srgbClr val="FFFFFF"/>
                </a:highlight>
              </a:rPr>
              <a:t>New on-demand healthcare and new designs for the eligible and Medicare advantage participants hold promise for continued growth</a:t>
            </a:r>
            <a:endParaRPr/>
          </a:p>
        </p:txBody>
      </p:sp>
      <p:pic>
        <p:nvPicPr>
          <p:cNvPr id="182" name="Google Shape;182;p25"/>
          <p:cNvPicPr preferRelativeResize="0"/>
          <p:nvPr/>
        </p:nvPicPr>
        <p:blipFill>
          <a:blip r:embed="rId3">
            <a:alphaModFix/>
          </a:blip>
          <a:stretch>
            <a:fillRect/>
          </a:stretch>
        </p:blipFill>
        <p:spPr>
          <a:xfrm>
            <a:off x="4823650" y="1649275"/>
            <a:ext cx="4101824" cy="1477175"/>
          </a:xfrm>
          <a:prstGeom prst="rect">
            <a:avLst/>
          </a:prstGeom>
          <a:noFill/>
          <a:ln>
            <a:noFill/>
          </a:ln>
        </p:spPr>
      </p:pic>
      <p:sp>
        <p:nvSpPr>
          <p:cNvPr id="183" name="Google Shape;183;p25"/>
          <p:cNvSpPr txBox="1">
            <a:spLocks noGrp="1"/>
          </p:cNvSpPr>
          <p:nvPr>
            <p:ph type="body" idx="3"/>
          </p:nvPr>
        </p:nvSpPr>
        <p:spPr>
          <a:xfrm>
            <a:off x="5341900" y="1063763"/>
            <a:ext cx="2796300" cy="480900"/>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chemeClr val="dk1"/>
              </a:buClr>
              <a:buSzPts val="2400"/>
              <a:buNone/>
            </a:pPr>
            <a:r>
              <a:rPr lang="en-US" sz="1800"/>
              <a:t>Stock Performance</a:t>
            </a:r>
            <a:endParaRPr sz="1800"/>
          </a:p>
        </p:txBody>
      </p:sp>
      <p:pic>
        <p:nvPicPr>
          <p:cNvPr id="184" name="Google Shape;184;p25"/>
          <p:cNvPicPr preferRelativeResize="0"/>
          <p:nvPr/>
        </p:nvPicPr>
        <p:blipFill>
          <a:blip r:embed="rId4">
            <a:alphaModFix/>
          </a:blip>
          <a:stretch>
            <a:fillRect/>
          </a:stretch>
        </p:blipFill>
        <p:spPr>
          <a:xfrm>
            <a:off x="4823650" y="3231050"/>
            <a:ext cx="4101826" cy="1431200"/>
          </a:xfrm>
          <a:prstGeom prst="rect">
            <a:avLst/>
          </a:prstGeom>
          <a:noFill/>
          <a:ln>
            <a:noFill/>
          </a:ln>
        </p:spPr>
      </p:pic>
      <p:sp>
        <p:nvSpPr>
          <p:cNvPr id="185" name="Google Shape;185;p25"/>
          <p:cNvSpPr txBox="1"/>
          <p:nvPr/>
        </p:nvSpPr>
        <p:spPr>
          <a:xfrm>
            <a:off x="4605625" y="4672850"/>
            <a:ext cx="4420800" cy="37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000"/>
              <a:t>Current P/B: 5.5 times     Current ROE %: 25     Current EBIT margin %: 7.65</a:t>
            </a:r>
            <a:endParaRPr sz="1000"/>
          </a:p>
        </p:txBody>
      </p:sp>
      <p:sp>
        <p:nvSpPr>
          <p:cNvPr id="186" name="Google Shape;186;p25"/>
          <p:cNvSpPr txBox="1">
            <a:spLocks noGrp="1"/>
          </p:cNvSpPr>
          <p:nvPr>
            <p:ph type="sldNum" idx="12"/>
          </p:nvPr>
        </p:nvSpPr>
        <p:spPr>
          <a:xfrm>
            <a:off x="6553200" y="4767263"/>
            <a:ext cx="2133600" cy="2745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26"/>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FF"/>
              </a:buClr>
              <a:buSzPts val="4400"/>
              <a:buFont typeface="Arial"/>
              <a:buNone/>
            </a:pPr>
            <a:r>
              <a:rPr lang="en-US"/>
              <a:t>NextEra Energy (NEE)</a:t>
            </a:r>
            <a:endParaRPr/>
          </a:p>
        </p:txBody>
      </p:sp>
      <p:sp>
        <p:nvSpPr>
          <p:cNvPr id="192" name="Google Shape;192;p26"/>
          <p:cNvSpPr txBox="1">
            <a:spLocks noGrp="1"/>
          </p:cNvSpPr>
          <p:nvPr>
            <p:ph type="body" idx="1"/>
          </p:nvPr>
        </p:nvSpPr>
        <p:spPr>
          <a:xfrm>
            <a:off x="457200" y="1244275"/>
            <a:ext cx="4038600" cy="3649200"/>
          </a:xfrm>
          <a:prstGeom prst="rect">
            <a:avLst/>
          </a:prstGeom>
          <a:noFill/>
          <a:ln>
            <a:noFill/>
          </a:ln>
        </p:spPr>
        <p:txBody>
          <a:bodyPr spcFirstLastPara="1" wrap="square" lIns="91425" tIns="45700" rIns="91425" bIns="45700" anchor="t" anchorCtr="0">
            <a:noAutofit/>
          </a:bodyPr>
          <a:lstStyle/>
          <a:p>
            <a:pPr marL="342900" lvl="0" indent="0" algn="l" rtl="0">
              <a:lnSpc>
                <a:spcPct val="90000"/>
              </a:lnSpc>
              <a:spcBef>
                <a:spcPts val="0"/>
              </a:spcBef>
              <a:spcAft>
                <a:spcPts val="0"/>
              </a:spcAft>
              <a:buNone/>
            </a:pPr>
            <a:r>
              <a:rPr lang="en-US" sz="1850"/>
              <a:t>Strengths:</a:t>
            </a:r>
            <a:endParaRPr sz="1850"/>
          </a:p>
          <a:p>
            <a:pPr marL="342900" lvl="0" indent="-301625" algn="l" rtl="0">
              <a:lnSpc>
                <a:spcPct val="90000"/>
              </a:lnSpc>
              <a:spcBef>
                <a:spcPts val="370"/>
              </a:spcBef>
              <a:spcAft>
                <a:spcPts val="0"/>
              </a:spcAft>
              <a:buClr>
                <a:schemeClr val="dk1"/>
              </a:buClr>
              <a:buSzPts val="1200"/>
              <a:buChar char="•"/>
            </a:pPr>
            <a:r>
              <a:rPr lang="en-US" sz="1200" b="1" u="sng"/>
              <a:t>Market Position</a:t>
            </a:r>
            <a:r>
              <a:rPr lang="en-US" sz="1200"/>
              <a:t>: World leader in electricity generation from Renewable Resources..</a:t>
            </a:r>
            <a:endParaRPr sz="1200"/>
          </a:p>
          <a:p>
            <a:pPr marL="342900" lvl="0" indent="-301625" algn="l" rtl="0">
              <a:lnSpc>
                <a:spcPct val="90000"/>
              </a:lnSpc>
              <a:spcBef>
                <a:spcPts val="370"/>
              </a:spcBef>
              <a:spcAft>
                <a:spcPts val="0"/>
              </a:spcAft>
              <a:buClr>
                <a:schemeClr val="dk1"/>
              </a:buClr>
              <a:buSzPts val="1200"/>
              <a:buChar char="•"/>
            </a:pPr>
            <a:r>
              <a:rPr lang="en-US" sz="1200" b="1" u="sng"/>
              <a:t>Growth Plans:</a:t>
            </a:r>
            <a:r>
              <a:rPr lang="en-US" sz="1200"/>
              <a:t> The company is building some of the lowest-cost universal solar ever. </a:t>
            </a:r>
            <a:endParaRPr sz="1200"/>
          </a:p>
          <a:p>
            <a:pPr marL="342900" lvl="0" indent="-301625" algn="l" rtl="0">
              <a:lnSpc>
                <a:spcPct val="90000"/>
              </a:lnSpc>
              <a:spcBef>
                <a:spcPts val="370"/>
              </a:spcBef>
              <a:spcAft>
                <a:spcPts val="0"/>
              </a:spcAft>
              <a:buClr>
                <a:schemeClr val="dk1"/>
              </a:buClr>
              <a:buSzPts val="1200"/>
              <a:buChar char="•"/>
            </a:pPr>
            <a:r>
              <a:rPr lang="en-US" sz="1200" b="1" u="sng"/>
              <a:t>Cost and Operational Efficiency</a:t>
            </a:r>
            <a:r>
              <a:rPr lang="en-US" sz="1200"/>
              <a:t>: 15.6% inc in operating income). (Operating Margin 30.9%, to 28.5%).</a:t>
            </a:r>
            <a:endParaRPr sz="1200"/>
          </a:p>
          <a:p>
            <a:pPr marL="342900" lvl="0" indent="-292100" algn="l" rtl="0">
              <a:lnSpc>
                <a:spcPct val="90000"/>
              </a:lnSpc>
              <a:spcBef>
                <a:spcPts val="370"/>
              </a:spcBef>
              <a:spcAft>
                <a:spcPts val="0"/>
              </a:spcAft>
              <a:buSzPts val="1200"/>
              <a:buChar char="•"/>
            </a:pPr>
            <a:r>
              <a:rPr lang="en-US" sz="1200" b="1" u="sng"/>
              <a:t>Increase in Electricity Demand: </a:t>
            </a:r>
            <a:r>
              <a:rPr lang="en-US" sz="1200"/>
              <a:t>Expected to increase to 3,924.4 TWh by 2022. Rise of electric vehicles will give impetus.</a:t>
            </a:r>
            <a:r>
              <a:rPr lang="en-US" sz="900">
                <a:latin typeface="Trebuchet MS"/>
                <a:ea typeface="Trebuchet MS"/>
                <a:cs typeface="Trebuchet MS"/>
                <a:sym typeface="Trebuchet MS"/>
              </a:rPr>
              <a:t> </a:t>
            </a:r>
            <a:endParaRPr sz="1200" b="1" u="sng"/>
          </a:p>
          <a:p>
            <a:pPr marL="342900" lvl="0" indent="0" algn="l" rtl="0">
              <a:lnSpc>
                <a:spcPct val="90000"/>
              </a:lnSpc>
              <a:spcBef>
                <a:spcPts val="370"/>
              </a:spcBef>
              <a:spcAft>
                <a:spcPts val="0"/>
              </a:spcAft>
              <a:buNone/>
            </a:pPr>
            <a:endParaRPr sz="1200"/>
          </a:p>
          <a:p>
            <a:pPr marL="342900" lvl="0" indent="0" algn="l" rtl="0">
              <a:lnSpc>
                <a:spcPct val="90000"/>
              </a:lnSpc>
              <a:spcBef>
                <a:spcPts val="370"/>
              </a:spcBef>
              <a:spcAft>
                <a:spcPts val="0"/>
              </a:spcAft>
              <a:buNone/>
            </a:pPr>
            <a:r>
              <a:rPr lang="en-US" sz="1800"/>
              <a:t>Salient Metrics:</a:t>
            </a:r>
            <a:endParaRPr sz="1800"/>
          </a:p>
          <a:p>
            <a:pPr marL="342900" lvl="0" indent="0" algn="l" rtl="0">
              <a:lnSpc>
                <a:spcPct val="90000"/>
              </a:lnSpc>
              <a:spcBef>
                <a:spcPts val="370"/>
              </a:spcBef>
              <a:spcAft>
                <a:spcPts val="0"/>
              </a:spcAft>
              <a:buNone/>
            </a:pPr>
            <a:endParaRPr sz="700"/>
          </a:p>
          <a:p>
            <a:pPr marL="0" lvl="0" indent="0" algn="l" rtl="0">
              <a:lnSpc>
                <a:spcPct val="90000"/>
              </a:lnSpc>
              <a:spcBef>
                <a:spcPts val="0"/>
              </a:spcBef>
              <a:spcAft>
                <a:spcPts val="0"/>
              </a:spcAft>
              <a:buClr>
                <a:schemeClr val="dk1"/>
              </a:buClr>
              <a:buSzPts val="1100"/>
              <a:buFont typeface="Arial"/>
              <a:buNone/>
            </a:pPr>
            <a:r>
              <a:rPr lang="en-US" sz="900"/>
              <a:t>P/E Ratio        	: 16.13(TTM)     Net margin             	: 49.10%</a:t>
            </a:r>
            <a:endParaRPr sz="900"/>
          </a:p>
          <a:p>
            <a:pPr marL="0" lvl="0" indent="0" algn="l" rtl="0">
              <a:lnSpc>
                <a:spcPct val="90000"/>
              </a:lnSpc>
              <a:spcBef>
                <a:spcPts val="0"/>
              </a:spcBef>
              <a:spcAft>
                <a:spcPts val="0"/>
              </a:spcAft>
              <a:buClr>
                <a:schemeClr val="dk1"/>
              </a:buClr>
              <a:buSzPts val="1100"/>
              <a:buFont typeface="Arial"/>
              <a:buNone/>
            </a:pPr>
            <a:r>
              <a:rPr lang="en-US" sz="900"/>
              <a:t>Industry P/E    	: 27.54               Debt/Equity            	: 0.78</a:t>
            </a:r>
            <a:endParaRPr sz="1850"/>
          </a:p>
        </p:txBody>
      </p:sp>
      <p:sp>
        <p:nvSpPr>
          <p:cNvPr id="193" name="Google Shape;193;p26"/>
          <p:cNvSpPr txBox="1">
            <a:spLocks noGrp="1"/>
          </p:cNvSpPr>
          <p:nvPr>
            <p:ph type="body" idx="2"/>
          </p:nvPr>
        </p:nvSpPr>
        <p:spPr>
          <a:xfrm>
            <a:off x="4724400" y="1244277"/>
            <a:ext cx="4038600" cy="3394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100"/>
              <a:buNone/>
            </a:pPr>
            <a:endParaRPr sz="900"/>
          </a:p>
          <a:p>
            <a:pPr marL="0" lvl="0" indent="0" algn="l" rtl="0">
              <a:lnSpc>
                <a:spcPct val="90000"/>
              </a:lnSpc>
              <a:spcBef>
                <a:spcPts val="0"/>
              </a:spcBef>
              <a:spcAft>
                <a:spcPts val="0"/>
              </a:spcAft>
              <a:buClr>
                <a:schemeClr val="dk1"/>
              </a:buClr>
              <a:buSzPts val="1100"/>
              <a:buFont typeface="Arial"/>
              <a:buNone/>
            </a:pPr>
            <a:endParaRPr sz="900"/>
          </a:p>
          <a:p>
            <a:pPr marL="0" lvl="0" indent="0" algn="l" rtl="0">
              <a:lnSpc>
                <a:spcPct val="90000"/>
              </a:lnSpc>
              <a:spcBef>
                <a:spcPts val="0"/>
              </a:spcBef>
              <a:spcAft>
                <a:spcPts val="0"/>
              </a:spcAft>
              <a:buClr>
                <a:schemeClr val="dk1"/>
              </a:buClr>
              <a:buSzPts val="2590"/>
              <a:buNone/>
            </a:pPr>
            <a:endParaRPr sz="2590"/>
          </a:p>
          <a:p>
            <a:pPr marL="0" lvl="0" indent="0" algn="l" rtl="0">
              <a:lnSpc>
                <a:spcPct val="90000"/>
              </a:lnSpc>
              <a:spcBef>
                <a:spcPts val="0"/>
              </a:spcBef>
              <a:spcAft>
                <a:spcPts val="0"/>
              </a:spcAft>
              <a:buClr>
                <a:schemeClr val="dk1"/>
              </a:buClr>
              <a:buSzPts val="2590"/>
              <a:buNone/>
            </a:pPr>
            <a:endParaRPr sz="2590"/>
          </a:p>
        </p:txBody>
      </p:sp>
      <p:pic>
        <p:nvPicPr>
          <p:cNvPr id="194" name="Google Shape;194;p26"/>
          <p:cNvPicPr preferRelativeResize="0"/>
          <p:nvPr/>
        </p:nvPicPr>
        <p:blipFill>
          <a:blip r:embed="rId3">
            <a:alphaModFix/>
          </a:blip>
          <a:stretch>
            <a:fillRect/>
          </a:stretch>
        </p:blipFill>
        <p:spPr>
          <a:xfrm>
            <a:off x="4798225" y="3143250"/>
            <a:ext cx="3714750" cy="1690675"/>
          </a:xfrm>
          <a:prstGeom prst="rect">
            <a:avLst/>
          </a:prstGeom>
          <a:noFill/>
          <a:ln>
            <a:noFill/>
          </a:ln>
        </p:spPr>
      </p:pic>
      <p:sp>
        <p:nvSpPr>
          <p:cNvPr id="195" name="Google Shape;195;p26"/>
          <p:cNvSpPr txBox="1">
            <a:spLocks noGrp="1"/>
          </p:cNvSpPr>
          <p:nvPr>
            <p:ph type="sldNum" idx="12"/>
          </p:nvPr>
        </p:nvSpPr>
        <p:spPr>
          <a:xfrm>
            <a:off x="6553200" y="4767263"/>
            <a:ext cx="2133600" cy="2745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13</a:t>
            </a:fld>
            <a:endParaRPr/>
          </a:p>
        </p:txBody>
      </p:sp>
      <p:pic>
        <p:nvPicPr>
          <p:cNvPr id="196" name="Google Shape;196;p26"/>
          <p:cNvPicPr preferRelativeResize="0"/>
          <p:nvPr/>
        </p:nvPicPr>
        <p:blipFill>
          <a:blip r:embed="rId4">
            <a:alphaModFix/>
          </a:blip>
          <a:stretch>
            <a:fillRect/>
          </a:stretch>
        </p:blipFill>
        <p:spPr>
          <a:xfrm>
            <a:off x="5024450" y="1297775"/>
            <a:ext cx="3309950" cy="184547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27"/>
          <p:cNvSpPr txBox="1">
            <a:spLocks noGrp="1"/>
          </p:cNvSpPr>
          <p:nvPr>
            <p:ph type="title"/>
          </p:nvPr>
        </p:nvSpPr>
        <p:spPr>
          <a:xfrm>
            <a:off x="402400" y="87300"/>
            <a:ext cx="8229600" cy="555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FF"/>
              </a:buClr>
              <a:buSzPts val="4400"/>
              <a:buFont typeface="Arial"/>
              <a:buNone/>
            </a:pPr>
            <a:r>
              <a:rPr lang="en-US"/>
              <a:t>Potential Risks</a:t>
            </a:r>
            <a:endParaRPr/>
          </a:p>
        </p:txBody>
      </p:sp>
      <p:sp>
        <p:nvSpPr>
          <p:cNvPr id="202" name="Google Shape;202;p27"/>
          <p:cNvSpPr txBox="1">
            <a:spLocks noGrp="1"/>
          </p:cNvSpPr>
          <p:nvPr>
            <p:ph type="sldNum" idx="12"/>
          </p:nvPr>
        </p:nvSpPr>
        <p:spPr>
          <a:xfrm>
            <a:off x="6541300" y="4767304"/>
            <a:ext cx="2483700" cy="3762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14</a:t>
            </a:fld>
            <a:endParaRPr/>
          </a:p>
        </p:txBody>
      </p:sp>
      <p:graphicFrame>
        <p:nvGraphicFramePr>
          <p:cNvPr id="203" name="Google Shape;203;p27"/>
          <p:cNvGraphicFramePr/>
          <p:nvPr/>
        </p:nvGraphicFramePr>
        <p:xfrm>
          <a:off x="620775" y="1337825"/>
          <a:ext cx="3000000" cy="3000000"/>
        </p:xfrm>
        <a:graphic>
          <a:graphicData uri="http://schemas.openxmlformats.org/drawingml/2006/table">
            <a:tbl>
              <a:tblPr>
                <a:noFill/>
                <a:tableStyleId>{D7EB265A-54AD-49ED-BD33-5EFA48186CCD}</a:tableStyleId>
              </a:tblPr>
              <a:tblGrid>
                <a:gridCol w="2880450"/>
                <a:gridCol w="4912375"/>
              </a:tblGrid>
              <a:tr h="376900">
                <a:tc>
                  <a:txBody>
                    <a:bodyPr/>
                    <a:lstStyle/>
                    <a:p>
                      <a:pPr marL="0" lvl="0" indent="0" algn="l" rtl="0">
                        <a:spcBef>
                          <a:spcPts val="0"/>
                        </a:spcBef>
                        <a:spcAft>
                          <a:spcPts val="0"/>
                        </a:spcAft>
                        <a:buNone/>
                      </a:pPr>
                      <a:r>
                        <a:rPr lang="en-US" sz="1300" b="1" u="sng"/>
                        <a:t>Position </a:t>
                      </a:r>
                      <a:endParaRPr sz="1300" b="1" u="sng"/>
                    </a:p>
                  </a:txBody>
                  <a:tcPr marL="91425" marR="91425" marT="91425" marB="91425"/>
                </a:tc>
                <a:tc>
                  <a:txBody>
                    <a:bodyPr/>
                    <a:lstStyle/>
                    <a:p>
                      <a:pPr marL="0" lvl="0" indent="0" algn="l" rtl="0">
                        <a:spcBef>
                          <a:spcPts val="0"/>
                        </a:spcBef>
                        <a:spcAft>
                          <a:spcPts val="0"/>
                        </a:spcAft>
                        <a:buNone/>
                      </a:pPr>
                      <a:r>
                        <a:rPr lang="en-US" sz="1300" b="1" u="sng"/>
                        <a:t>Risks</a:t>
                      </a:r>
                      <a:endParaRPr sz="1300" b="1" u="sng"/>
                    </a:p>
                  </a:txBody>
                  <a:tcPr marL="91425" marR="91425" marT="91425" marB="91425"/>
                </a:tc>
              </a:tr>
              <a:tr h="635275">
                <a:tc>
                  <a:txBody>
                    <a:bodyPr/>
                    <a:lstStyle/>
                    <a:p>
                      <a:pPr marL="0" lvl="0" indent="0" algn="just" rtl="0">
                        <a:lnSpc>
                          <a:spcPct val="115000"/>
                        </a:lnSpc>
                        <a:spcBef>
                          <a:spcPts val="0"/>
                        </a:spcBef>
                        <a:spcAft>
                          <a:spcPts val="0"/>
                        </a:spcAft>
                        <a:buClr>
                          <a:schemeClr val="dk1"/>
                        </a:buClr>
                        <a:buSzPts val="1100"/>
                        <a:buFont typeface="Arial"/>
                        <a:buNone/>
                      </a:pPr>
                      <a:r>
                        <a:rPr lang="en-US" sz="1100" b="1">
                          <a:solidFill>
                            <a:schemeClr val="dk1"/>
                          </a:solidFill>
                        </a:rPr>
                        <a:t> Mastercard - MA</a:t>
                      </a:r>
                      <a:endParaRPr sz="1100" b="1">
                        <a:solidFill>
                          <a:schemeClr val="dk1"/>
                        </a:solidFill>
                      </a:endParaRPr>
                    </a:p>
                    <a:p>
                      <a:pPr marL="0" lvl="0" indent="0" algn="just" rtl="0">
                        <a:spcBef>
                          <a:spcPts val="0"/>
                        </a:spcBef>
                        <a:spcAft>
                          <a:spcPts val="0"/>
                        </a:spcAft>
                        <a:buNone/>
                      </a:pPr>
                      <a:endParaRPr sz="800" b="1"/>
                    </a:p>
                  </a:txBody>
                  <a:tcPr marL="91425" marR="91425" marT="91425" marB="91425"/>
                </a:tc>
                <a:tc>
                  <a:txBody>
                    <a:bodyPr/>
                    <a:lstStyle/>
                    <a:p>
                      <a:pPr marL="0" lvl="0" indent="0" algn="just" rtl="0">
                        <a:lnSpc>
                          <a:spcPct val="115000"/>
                        </a:lnSpc>
                        <a:spcBef>
                          <a:spcPts val="0"/>
                        </a:spcBef>
                        <a:spcAft>
                          <a:spcPts val="0"/>
                        </a:spcAft>
                        <a:buNone/>
                      </a:pPr>
                      <a:r>
                        <a:rPr lang="en-US" sz="1100" b="1">
                          <a:solidFill>
                            <a:schemeClr val="dk1"/>
                          </a:solidFill>
                        </a:rPr>
                        <a:t>- Increasing regulations of certain aspects of payment</a:t>
                      </a:r>
                      <a:endParaRPr sz="1100" b="1">
                        <a:solidFill>
                          <a:schemeClr val="dk1"/>
                        </a:solidFill>
                      </a:endParaRPr>
                    </a:p>
                    <a:p>
                      <a:pPr marL="0" lvl="0" indent="0" algn="just" rtl="0">
                        <a:lnSpc>
                          <a:spcPct val="115000"/>
                        </a:lnSpc>
                        <a:spcBef>
                          <a:spcPts val="0"/>
                        </a:spcBef>
                        <a:spcAft>
                          <a:spcPts val="0"/>
                        </a:spcAft>
                        <a:buNone/>
                      </a:pPr>
                      <a:r>
                        <a:rPr lang="en-US" sz="1100" b="1">
                          <a:solidFill>
                            <a:schemeClr val="dk1"/>
                          </a:solidFill>
                        </a:rPr>
                        <a:t>- Limitations of ability to restrict merchant surcharging</a:t>
                      </a:r>
                      <a:endParaRPr sz="1100" b="1"/>
                    </a:p>
                  </a:txBody>
                  <a:tcPr marL="91425" marR="91425" marT="91425" marB="91425"/>
                </a:tc>
              </a:tr>
              <a:tr h="470650">
                <a:tc>
                  <a:txBody>
                    <a:bodyPr/>
                    <a:lstStyle/>
                    <a:p>
                      <a:pPr marL="0" lvl="0" indent="0" algn="just" rtl="0">
                        <a:spcBef>
                          <a:spcPts val="0"/>
                        </a:spcBef>
                        <a:spcAft>
                          <a:spcPts val="0"/>
                        </a:spcAft>
                        <a:buNone/>
                      </a:pPr>
                      <a:r>
                        <a:rPr lang="en-US" sz="1100" b="1">
                          <a:solidFill>
                            <a:schemeClr val="dk1"/>
                          </a:solidFill>
                        </a:rPr>
                        <a:t>NextEra Energy - NEE</a:t>
                      </a:r>
                      <a:endParaRPr sz="1100" b="1">
                        <a:solidFill>
                          <a:schemeClr val="dk1"/>
                        </a:solidFill>
                      </a:endParaRPr>
                    </a:p>
                    <a:p>
                      <a:pPr marL="0" lvl="0" indent="0" algn="just" rtl="0">
                        <a:spcBef>
                          <a:spcPts val="0"/>
                        </a:spcBef>
                        <a:spcAft>
                          <a:spcPts val="0"/>
                        </a:spcAft>
                        <a:buNone/>
                      </a:pPr>
                      <a:endParaRPr sz="800" b="1">
                        <a:solidFill>
                          <a:schemeClr val="dk1"/>
                        </a:solidFill>
                      </a:endParaRPr>
                    </a:p>
                  </a:txBody>
                  <a:tcPr marL="91425" marR="91425" marT="91425" marB="91425"/>
                </a:tc>
                <a:tc>
                  <a:txBody>
                    <a:bodyPr/>
                    <a:lstStyle/>
                    <a:p>
                      <a:pPr marL="0" lvl="0" indent="0" algn="just" rtl="0">
                        <a:lnSpc>
                          <a:spcPct val="115000"/>
                        </a:lnSpc>
                        <a:spcBef>
                          <a:spcPts val="0"/>
                        </a:spcBef>
                        <a:spcAft>
                          <a:spcPts val="0"/>
                        </a:spcAft>
                        <a:buNone/>
                      </a:pPr>
                      <a:r>
                        <a:rPr lang="en-US" sz="1100" b="1">
                          <a:solidFill>
                            <a:schemeClr val="dk1"/>
                          </a:solidFill>
                        </a:rPr>
                        <a:t>- Natural disasters, particularly in Florida</a:t>
                      </a:r>
                      <a:endParaRPr sz="1100" b="1"/>
                    </a:p>
                  </a:txBody>
                  <a:tcPr marL="91425" marR="91425" marT="91425" marB="91425"/>
                </a:tc>
              </a:tr>
              <a:tr h="740525">
                <a:tc>
                  <a:txBody>
                    <a:bodyPr/>
                    <a:lstStyle/>
                    <a:p>
                      <a:pPr marL="0" lvl="0" indent="0" algn="just" rtl="0">
                        <a:lnSpc>
                          <a:spcPct val="115000"/>
                        </a:lnSpc>
                        <a:spcBef>
                          <a:spcPts val="0"/>
                        </a:spcBef>
                        <a:spcAft>
                          <a:spcPts val="0"/>
                        </a:spcAft>
                        <a:buClr>
                          <a:schemeClr val="dk1"/>
                        </a:buClr>
                        <a:buSzPts val="1100"/>
                        <a:buFont typeface="Arial"/>
                        <a:buNone/>
                      </a:pPr>
                      <a:r>
                        <a:rPr lang="en-US" sz="800" b="1">
                          <a:solidFill>
                            <a:schemeClr val="dk1"/>
                          </a:solidFill>
                        </a:rPr>
                        <a:t> </a:t>
                      </a:r>
                      <a:r>
                        <a:rPr lang="en-US" sz="1100" b="1">
                          <a:solidFill>
                            <a:schemeClr val="dk1"/>
                          </a:solidFill>
                        </a:rPr>
                        <a:t>PepsiCo - PEP</a:t>
                      </a:r>
                      <a:endParaRPr sz="1100" b="1">
                        <a:solidFill>
                          <a:schemeClr val="dk1"/>
                        </a:solidFill>
                      </a:endParaRPr>
                    </a:p>
                    <a:p>
                      <a:pPr marL="0" lvl="0" indent="0" algn="just" rtl="0">
                        <a:spcBef>
                          <a:spcPts val="0"/>
                        </a:spcBef>
                        <a:spcAft>
                          <a:spcPts val="0"/>
                        </a:spcAft>
                        <a:buNone/>
                      </a:pPr>
                      <a:endParaRPr sz="800" b="1"/>
                    </a:p>
                  </a:txBody>
                  <a:tcPr marL="91425" marR="91425" marT="91425" marB="91425"/>
                </a:tc>
                <a:tc>
                  <a:txBody>
                    <a:bodyPr/>
                    <a:lstStyle/>
                    <a:p>
                      <a:pPr marL="0" lvl="0" indent="0" algn="l" rtl="0">
                        <a:lnSpc>
                          <a:spcPct val="115000"/>
                        </a:lnSpc>
                        <a:spcBef>
                          <a:spcPts val="0"/>
                        </a:spcBef>
                        <a:spcAft>
                          <a:spcPts val="0"/>
                        </a:spcAft>
                        <a:buNone/>
                      </a:pPr>
                      <a:r>
                        <a:rPr lang="en-US" sz="1100" b="1">
                          <a:solidFill>
                            <a:schemeClr val="dk1"/>
                          </a:solidFill>
                        </a:rPr>
                        <a:t>- Concerns over the long-term decline in soda sales and the corresponding drag on both revenue and earnings</a:t>
                      </a:r>
                      <a:endParaRPr sz="1100" b="1">
                        <a:solidFill>
                          <a:schemeClr val="dk1"/>
                        </a:solidFill>
                      </a:endParaRPr>
                    </a:p>
                    <a:p>
                      <a:pPr marL="0" lvl="0" indent="0" algn="just" rtl="0">
                        <a:lnSpc>
                          <a:spcPct val="115000"/>
                        </a:lnSpc>
                        <a:spcBef>
                          <a:spcPts val="0"/>
                        </a:spcBef>
                        <a:spcAft>
                          <a:spcPts val="0"/>
                        </a:spcAft>
                        <a:buNone/>
                      </a:pPr>
                      <a:r>
                        <a:rPr lang="en-US" sz="1100" b="1">
                          <a:solidFill>
                            <a:schemeClr val="dk1"/>
                          </a:solidFill>
                        </a:rPr>
                        <a:t>- Low potential for growth in mature markets</a:t>
                      </a:r>
                      <a:endParaRPr sz="1100" b="1"/>
                    </a:p>
                  </a:txBody>
                  <a:tcPr marL="91425" marR="91425" marT="91425" marB="91425"/>
                </a:tc>
              </a:tr>
              <a:tr h="740525">
                <a:tc>
                  <a:txBody>
                    <a:bodyPr/>
                    <a:lstStyle/>
                    <a:p>
                      <a:pPr marL="0" lvl="0" indent="0" algn="just" rtl="0">
                        <a:lnSpc>
                          <a:spcPct val="115000"/>
                        </a:lnSpc>
                        <a:spcBef>
                          <a:spcPts val="0"/>
                        </a:spcBef>
                        <a:spcAft>
                          <a:spcPts val="0"/>
                        </a:spcAft>
                        <a:buNone/>
                      </a:pPr>
                      <a:r>
                        <a:rPr lang="en-US" sz="1100" b="1">
                          <a:solidFill>
                            <a:schemeClr val="dk1"/>
                          </a:solidFill>
                        </a:rPr>
                        <a:t>UnitedHealth Group - UNH</a:t>
                      </a:r>
                      <a:endParaRPr sz="1100" b="1"/>
                    </a:p>
                  </a:txBody>
                  <a:tcPr marL="91425" marR="91425" marT="91425" marB="91425"/>
                </a:tc>
                <a:tc>
                  <a:txBody>
                    <a:bodyPr/>
                    <a:lstStyle/>
                    <a:p>
                      <a:pPr marL="0" lvl="0" indent="0" algn="just" rtl="0">
                        <a:lnSpc>
                          <a:spcPct val="115000"/>
                        </a:lnSpc>
                        <a:spcBef>
                          <a:spcPts val="0"/>
                        </a:spcBef>
                        <a:spcAft>
                          <a:spcPts val="0"/>
                        </a:spcAft>
                        <a:buNone/>
                      </a:pPr>
                      <a:r>
                        <a:rPr lang="en-US" sz="1100" b="1">
                          <a:solidFill>
                            <a:schemeClr val="dk1"/>
                          </a:solidFill>
                        </a:rPr>
                        <a:t>- Competition </a:t>
                      </a:r>
                      <a:endParaRPr sz="1100" b="1">
                        <a:solidFill>
                          <a:schemeClr val="dk1"/>
                        </a:solidFill>
                      </a:endParaRPr>
                    </a:p>
                    <a:p>
                      <a:pPr marL="0" lvl="0" indent="0" algn="just" rtl="0">
                        <a:lnSpc>
                          <a:spcPct val="115000"/>
                        </a:lnSpc>
                        <a:spcBef>
                          <a:spcPts val="0"/>
                        </a:spcBef>
                        <a:spcAft>
                          <a:spcPts val="0"/>
                        </a:spcAft>
                        <a:buNone/>
                      </a:pPr>
                      <a:r>
                        <a:rPr lang="en-US" sz="1100" b="1">
                          <a:solidFill>
                            <a:schemeClr val="dk1"/>
                          </a:solidFill>
                        </a:rPr>
                        <a:t>- Data security and privacy concerns</a:t>
                      </a:r>
                      <a:endParaRPr sz="1100" b="1">
                        <a:solidFill>
                          <a:schemeClr val="dk1"/>
                        </a:solidFill>
                      </a:endParaRPr>
                    </a:p>
                    <a:p>
                      <a:pPr marL="0" lvl="0" indent="0" algn="just" rtl="0">
                        <a:lnSpc>
                          <a:spcPct val="115000"/>
                        </a:lnSpc>
                        <a:spcBef>
                          <a:spcPts val="0"/>
                        </a:spcBef>
                        <a:spcAft>
                          <a:spcPts val="0"/>
                        </a:spcAft>
                        <a:buNone/>
                      </a:pPr>
                      <a:r>
                        <a:rPr lang="en-US" sz="1100" b="1">
                          <a:solidFill>
                            <a:schemeClr val="dk1"/>
                          </a:solidFill>
                        </a:rPr>
                        <a:t>- Changing regulations</a:t>
                      </a:r>
                      <a:endParaRPr sz="1100" b="1"/>
                    </a:p>
                  </a:txBody>
                  <a:tcPr marL="91425" marR="91425" marT="91425" marB="91425"/>
                </a:tc>
              </a:tr>
              <a:tr h="686300">
                <a:tc>
                  <a:txBody>
                    <a:bodyPr/>
                    <a:lstStyle/>
                    <a:p>
                      <a:pPr marL="0" lvl="0" indent="0" algn="just" rtl="0">
                        <a:spcBef>
                          <a:spcPts val="0"/>
                        </a:spcBef>
                        <a:spcAft>
                          <a:spcPts val="0"/>
                        </a:spcAft>
                        <a:buNone/>
                      </a:pPr>
                      <a:r>
                        <a:rPr lang="en-US" sz="1100" b="1">
                          <a:solidFill>
                            <a:schemeClr val="dk1"/>
                          </a:solidFill>
                        </a:rPr>
                        <a:t>Cognizant Technology Solutions - CTSH</a:t>
                      </a:r>
                      <a:endParaRPr sz="1100" b="1"/>
                    </a:p>
                  </a:txBody>
                  <a:tcPr marL="91425" marR="91425" marT="91425" marB="91425"/>
                </a:tc>
                <a:tc>
                  <a:txBody>
                    <a:bodyPr/>
                    <a:lstStyle/>
                    <a:p>
                      <a:pPr marL="0" lvl="0" indent="0" algn="just" rtl="0">
                        <a:lnSpc>
                          <a:spcPct val="115000"/>
                        </a:lnSpc>
                        <a:spcBef>
                          <a:spcPts val="0"/>
                        </a:spcBef>
                        <a:spcAft>
                          <a:spcPts val="0"/>
                        </a:spcAft>
                        <a:buNone/>
                      </a:pPr>
                      <a:r>
                        <a:rPr lang="en-US" sz="1100" b="1">
                          <a:solidFill>
                            <a:schemeClr val="dk1"/>
                          </a:solidFill>
                        </a:rPr>
                        <a:t>- Intense competition from other service providers</a:t>
                      </a:r>
                      <a:endParaRPr sz="1100" b="1">
                        <a:solidFill>
                          <a:schemeClr val="dk1"/>
                        </a:solidFill>
                      </a:endParaRPr>
                    </a:p>
                    <a:p>
                      <a:pPr marL="0" lvl="0" indent="0" algn="just" rtl="0">
                        <a:lnSpc>
                          <a:spcPct val="115000"/>
                        </a:lnSpc>
                        <a:spcBef>
                          <a:spcPts val="0"/>
                        </a:spcBef>
                        <a:spcAft>
                          <a:spcPts val="0"/>
                        </a:spcAft>
                        <a:buNone/>
                      </a:pPr>
                      <a:r>
                        <a:rPr lang="en-US" sz="1100" b="1">
                          <a:solidFill>
                            <a:schemeClr val="dk1"/>
                          </a:solidFill>
                        </a:rPr>
                        <a:t>- Global operations subject to complex risks, beyond company control</a:t>
                      </a:r>
                      <a:endParaRPr sz="1100" b="1"/>
                    </a:p>
                  </a:txBody>
                  <a:tcPr marL="91425" marR="91425" marT="91425" marB="91425"/>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28"/>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FF"/>
              </a:buClr>
              <a:buSzPts val="4400"/>
              <a:buFont typeface="Arial"/>
              <a:buNone/>
            </a:pPr>
            <a:r>
              <a:rPr lang="en-US"/>
              <a:t>Future Plans</a:t>
            </a:r>
            <a:endParaRPr/>
          </a:p>
        </p:txBody>
      </p:sp>
      <p:sp>
        <p:nvSpPr>
          <p:cNvPr id="209" name="Google Shape;209;p28"/>
          <p:cNvSpPr txBox="1">
            <a:spLocks noGrp="1"/>
          </p:cNvSpPr>
          <p:nvPr>
            <p:ph type="body" idx="1"/>
          </p:nvPr>
        </p:nvSpPr>
        <p:spPr>
          <a:xfrm>
            <a:off x="457200" y="1458225"/>
            <a:ext cx="8229600" cy="3444600"/>
          </a:xfrm>
          <a:prstGeom prst="rect">
            <a:avLst/>
          </a:prstGeom>
          <a:noFill/>
          <a:ln>
            <a:noFill/>
          </a:ln>
        </p:spPr>
        <p:txBody>
          <a:bodyPr spcFirstLastPara="1" wrap="square" lIns="91425" tIns="45700" rIns="91425" bIns="45700" anchor="t" anchorCtr="0">
            <a:noAutofit/>
          </a:bodyPr>
          <a:lstStyle/>
          <a:p>
            <a:pPr marL="342900" lvl="0" indent="-342900" algn="l" rtl="0">
              <a:spcBef>
                <a:spcPts val="360"/>
              </a:spcBef>
              <a:spcAft>
                <a:spcPts val="0"/>
              </a:spcAft>
              <a:buSzPts val="1800"/>
              <a:buChar char="•"/>
            </a:pPr>
            <a:r>
              <a:rPr lang="en-US"/>
              <a:t>Companies in the Pipeline for Pre-Authorization</a:t>
            </a:r>
            <a:endParaRPr/>
          </a:p>
          <a:p>
            <a:pPr marL="742950" lvl="1" indent="-285750" algn="l" rtl="0">
              <a:spcBef>
                <a:spcPts val="0"/>
              </a:spcBef>
              <a:spcAft>
                <a:spcPts val="0"/>
              </a:spcAft>
              <a:buClr>
                <a:schemeClr val="dk1"/>
              </a:buClr>
              <a:buSzPts val="1800"/>
              <a:buChar char="–"/>
            </a:pPr>
            <a:r>
              <a:rPr lang="en-US"/>
              <a:t>Walt Disney (DIS), TJX Companies (TJX), Ball Corporation (BLL) Matson (MATX), Foot Locker (FL) and Pfizer (PFE)</a:t>
            </a:r>
            <a:endParaRPr/>
          </a:p>
          <a:p>
            <a:pPr marL="342900" lvl="0" indent="-342900" algn="l" rtl="0">
              <a:spcBef>
                <a:spcPts val="360"/>
              </a:spcBef>
              <a:spcAft>
                <a:spcPts val="0"/>
              </a:spcAft>
              <a:buSzPts val="1800"/>
              <a:buChar char="•"/>
            </a:pPr>
            <a:r>
              <a:rPr lang="en-US"/>
              <a:t>Shelved Stocks for Reconsideration</a:t>
            </a:r>
            <a:endParaRPr/>
          </a:p>
          <a:p>
            <a:pPr marL="742950" lvl="1" indent="-285750" algn="l" rtl="0">
              <a:spcBef>
                <a:spcPts val="360"/>
              </a:spcBef>
              <a:spcAft>
                <a:spcPts val="0"/>
              </a:spcAft>
              <a:buSzPts val="1800"/>
              <a:buChar char="–"/>
            </a:pPr>
            <a:r>
              <a:rPr lang="en-US"/>
              <a:t>CVS Health Corp (CVS), Nvidia Corp (NVDA), XPO Logistics (XPO) and Caterpillar (CAT)</a:t>
            </a:r>
            <a:endParaRPr/>
          </a:p>
          <a:p>
            <a:pPr marL="342900" lvl="0" indent="-342900" algn="l" rtl="0">
              <a:spcBef>
                <a:spcPts val="0"/>
              </a:spcBef>
              <a:spcAft>
                <a:spcPts val="0"/>
              </a:spcAft>
              <a:buClr>
                <a:schemeClr val="dk1"/>
              </a:buClr>
              <a:buSzPts val="1800"/>
              <a:buChar char="•"/>
            </a:pPr>
            <a:r>
              <a:rPr lang="en-US"/>
              <a:t>Continue Working Toward 20 Individual Positions </a:t>
            </a:r>
            <a:endParaRPr/>
          </a:p>
          <a:p>
            <a:pPr marL="342900" lvl="0" indent="-342900" algn="l" rtl="0">
              <a:spcBef>
                <a:spcPts val="0"/>
              </a:spcBef>
              <a:spcAft>
                <a:spcPts val="0"/>
              </a:spcAft>
              <a:buClr>
                <a:schemeClr val="dk1"/>
              </a:buClr>
              <a:buSzPts val="1800"/>
              <a:buChar char="•"/>
            </a:pPr>
            <a:r>
              <a:rPr lang="en-US"/>
              <a:t>Move Completely Out of the Sector ETFs</a:t>
            </a:r>
            <a:endParaRPr/>
          </a:p>
          <a:p>
            <a:pPr marL="342900" lvl="0" indent="-342900" algn="l" rtl="0">
              <a:spcBef>
                <a:spcPts val="360"/>
              </a:spcBef>
              <a:spcAft>
                <a:spcPts val="0"/>
              </a:spcAft>
              <a:buClr>
                <a:schemeClr val="dk1"/>
              </a:buClr>
              <a:buSzPts val="1800"/>
              <a:buChar char="•"/>
            </a:pPr>
            <a:r>
              <a:rPr lang="en-US"/>
              <a:t>Re-Evaluate our Target Weighting Percentages, </a:t>
            </a:r>
            <a:endParaRPr/>
          </a:p>
          <a:p>
            <a:pPr marL="742950" lvl="1" indent="-285750" algn="l" rtl="0">
              <a:spcBef>
                <a:spcPts val="360"/>
              </a:spcBef>
              <a:spcAft>
                <a:spcPts val="0"/>
              </a:spcAft>
              <a:buClr>
                <a:schemeClr val="dk1"/>
              </a:buClr>
              <a:buSzPts val="1800"/>
              <a:buChar char="–"/>
            </a:pPr>
            <a:r>
              <a:rPr lang="en-US"/>
              <a:t>IT, Consumer Discretionary, Healthcare and Telecommunications</a:t>
            </a:r>
            <a:endParaRPr>
              <a:latin typeface="Arial"/>
              <a:ea typeface="Arial"/>
              <a:cs typeface="Arial"/>
              <a:sym typeface="Arial"/>
            </a:endParaRPr>
          </a:p>
        </p:txBody>
      </p:sp>
      <p:sp>
        <p:nvSpPr>
          <p:cNvPr id="210" name="Google Shape;210;p28"/>
          <p:cNvSpPr txBox="1">
            <a:spLocks noGrp="1"/>
          </p:cNvSpPr>
          <p:nvPr>
            <p:ph type="sldNum" idx="12"/>
          </p:nvPr>
        </p:nvSpPr>
        <p:spPr>
          <a:xfrm>
            <a:off x="6553200" y="4767263"/>
            <a:ext cx="2133600" cy="2745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29"/>
          <p:cNvSpPr txBox="1"/>
          <p:nvPr/>
        </p:nvSpPr>
        <p:spPr>
          <a:xfrm>
            <a:off x="2023800" y="1862850"/>
            <a:ext cx="5096400" cy="14178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Arial"/>
              <a:buNone/>
            </a:pPr>
            <a:r>
              <a:rPr lang="en-US" sz="4200">
                <a:solidFill>
                  <a:schemeClr val="dk1"/>
                </a:solidFill>
              </a:rPr>
              <a:t>Thank You!</a:t>
            </a:r>
            <a:endParaRPr sz="4200" b="0" i="0" u="none" strike="noStrike" cap="none">
              <a:solidFill>
                <a:schemeClr val="dk1"/>
              </a:solidFill>
              <a:latin typeface="Arial"/>
              <a:ea typeface="Arial"/>
              <a:cs typeface="Arial"/>
              <a:sym typeface="Arial"/>
            </a:endParaRPr>
          </a:p>
        </p:txBody>
      </p:sp>
      <p:sp>
        <p:nvSpPr>
          <p:cNvPr id="216" name="Google Shape;216;p29"/>
          <p:cNvSpPr txBox="1"/>
          <p:nvPr/>
        </p:nvSpPr>
        <p:spPr>
          <a:xfrm>
            <a:off x="457200" y="1525399"/>
            <a:ext cx="8229600" cy="6585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3600"/>
              <a:buFont typeface="Arial"/>
              <a:buNone/>
            </a:pPr>
            <a:endParaRPr sz="3600" b="0" i="0" u="none" strike="noStrike" cap="none">
              <a:solidFill>
                <a:schemeClr val="dk1"/>
              </a:solidFill>
              <a:latin typeface="Arial"/>
              <a:ea typeface="Arial"/>
              <a:cs typeface="Arial"/>
              <a:sym typeface="Arial"/>
            </a:endParaRPr>
          </a:p>
        </p:txBody>
      </p:sp>
      <p:sp>
        <p:nvSpPr>
          <p:cNvPr id="217" name="Google Shape;217;p29"/>
          <p:cNvSpPr txBox="1"/>
          <p:nvPr/>
        </p:nvSpPr>
        <p:spPr>
          <a:xfrm>
            <a:off x="457200" y="4347426"/>
            <a:ext cx="8229600" cy="8574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rgbClr val="BFBFBF"/>
              </a:buClr>
              <a:buSzPts val="1400"/>
              <a:buFont typeface="Arial"/>
              <a:buNone/>
            </a:pPr>
            <a:r>
              <a:rPr lang="en-US">
                <a:solidFill>
                  <a:srgbClr val="BFBFBF"/>
                </a:solidFill>
              </a:rPr>
              <a:t>December 6, 2018</a:t>
            </a:r>
            <a:endParaRPr sz="1400" b="0" i="0" u="none" strike="noStrike" cap="none">
              <a:solidFill>
                <a:srgbClr val="BFBFBF"/>
              </a:solidFill>
              <a:latin typeface="Arial"/>
              <a:ea typeface="Arial"/>
              <a:cs typeface="Arial"/>
              <a:sym typeface="Arial"/>
            </a:endParaRPr>
          </a:p>
        </p:txBody>
      </p:sp>
      <p:sp>
        <p:nvSpPr>
          <p:cNvPr id="218" name="Google Shape;218;p29"/>
          <p:cNvSpPr txBox="1">
            <a:spLocks noGrp="1"/>
          </p:cNvSpPr>
          <p:nvPr>
            <p:ph type="sldNum" idx="12"/>
          </p:nvPr>
        </p:nvSpPr>
        <p:spPr>
          <a:xfrm>
            <a:off x="6553200" y="4767263"/>
            <a:ext cx="2133600" cy="2739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16</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5"/>
          <p:cNvSpPr txBox="1">
            <a:spLocks noGrp="1"/>
          </p:cNvSpPr>
          <p:nvPr>
            <p:ph type="title"/>
          </p:nvPr>
        </p:nvSpPr>
        <p:spPr>
          <a:xfrm>
            <a:off x="457200" y="206375"/>
            <a:ext cx="8229600" cy="85725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FF"/>
              </a:buClr>
              <a:buSzPts val="4400"/>
              <a:buFont typeface="Arial"/>
              <a:buNone/>
            </a:pPr>
            <a:r>
              <a:rPr lang="en-US"/>
              <a:t>Philosophy &amp; Style</a:t>
            </a:r>
            <a:endParaRPr/>
          </a:p>
        </p:txBody>
      </p:sp>
      <p:sp>
        <p:nvSpPr>
          <p:cNvPr id="97" name="Google Shape;97;p15"/>
          <p:cNvSpPr txBox="1">
            <a:spLocks noGrp="1"/>
          </p:cNvSpPr>
          <p:nvPr>
            <p:ph type="body" idx="1"/>
          </p:nvPr>
        </p:nvSpPr>
        <p:spPr>
          <a:xfrm>
            <a:off x="457200" y="1373077"/>
            <a:ext cx="8229600" cy="33942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1800"/>
              <a:buChar char="•"/>
            </a:pPr>
            <a:r>
              <a:rPr lang="en-US"/>
              <a:t>The S&amp;P 500 Index is the fund’s benchmark.</a:t>
            </a:r>
            <a:endParaRPr>
              <a:latin typeface="Arial"/>
              <a:ea typeface="Arial"/>
              <a:cs typeface="Arial"/>
              <a:sym typeface="Arial"/>
            </a:endParaRPr>
          </a:p>
          <a:p>
            <a:pPr marL="342900" lvl="0" indent="-342900" algn="l" rtl="0">
              <a:spcBef>
                <a:spcPts val="360"/>
              </a:spcBef>
              <a:spcAft>
                <a:spcPts val="0"/>
              </a:spcAft>
              <a:buClr>
                <a:schemeClr val="dk1"/>
              </a:buClr>
              <a:buSzPts val="1800"/>
              <a:buChar char="•"/>
            </a:pPr>
            <a:r>
              <a:rPr lang="en-US"/>
              <a:t>Mid to Large Cap Value portfolio primarily in U.S. based securities.</a:t>
            </a:r>
            <a:endParaRPr>
              <a:latin typeface="Arial"/>
              <a:ea typeface="Arial"/>
              <a:cs typeface="Arial"/>
              <a:sym typeface="Arial"/>
            </a:endParaRPr>
          </a:p>
          <a:p>
            <a:pPr marL="342900" lvl="0" indent="-342900" algn="l" rtl="0">
              <a:spcBef>
                <a:spcPts val="360"/>
              </a:spcBef>
              <a:spcAft>
                <a:spcPts val="0"/>
              </a:spcAft>
              <a:buClr>
                <a:schemeClr val="dk1"/>
              </a:buClr>
              <a:buSzPts val="1800"/>
              <a:buChar char="•"/>
            </a:pPr>
            <a:r>
              <a:rPr lang="en-US"/>
              <a:t>Seek Undervalued Assets (Intrinsic Value &gt; Market Value) with:</a:t>
            </a:r>
            <a:endParaRPr/>
          </a:p>
          <a:p>
            <a:pPr marL="742950" lvl="1" indent="-285750" algn="l" rtl="0">
              <a:spcBef>
                <a:spcPts val="360"/>
              </a:spcBef>
              <a:spcAft>
                <a:spcPts val="0"/>
              </a:spcAft>
              <a:buClr>
                <a:schemeClr val="dk1"/>
              </a:buClr>
              <a:buSzPts val="1800"/>
              <a:buChar char="–"/>
            </a:pPr>
            <a:r>
              <a:rPr lang="en-US"/>
              <a:t>stable, easy to understand business models;</a:t>
            </a:r>
            <a:endParaRPr/>
          </a:p>
          <a:p>
            <a:pPr marL="742950" lvl="1" indent="-285750" algn="l" rtl="0">
              <a:spcBef>
                <a:spcPts val="360"/>
              </a:spcBef>
              <a:spcAft>
                <a:spcPts val="0"/>
              </a:spcAft>
              <a:buClr>
                <a:schemeClr val="dk1"/>
              </a:buClr>
              <a:buSzPts val="1800"/>
              <a:buChar char="–"/>
            </a:pPr>
            <a:r>
              <a:rPr lang="en-US"/>
              <a:t>strong balance sheets;</a:t>
            </a:r>
            <a:endParaRPr/>
          </a:p>
          <a:p>
            <a:pPr marL="742950" lvl="1" indent="-285750" algn="l" rtl="0">
              <a:spcBef>
                <a:spcPts val="360"/>
              </a:spcBef>
              <a:spcAft>
                <a:spcPts val="0"/>
              </a:spcAft>
              <a:buClr>
                <a:schemeClr val="dk1"/>
              </a:buClr>
              <a:buSzPts val="1800"/>
              <a:buChar char="–"/>
            </a:pPr>
            <a:r>
              <a:rPr lang="en-US"/>
              <a:t>consistent, predictable future cash flows or dividends.</a:t>
            </a:r>
            <a:endParaRPr>
              <a:latin typeface="Arial"/>
              <a:ea typeface="Arial"/>
              <a:cs typeface="Arial"/>
              <a:sym typeface="Arial"/>
            </a:endParaRPr>
          </a:p>
          <a:p>
            <a:pPr marL="342900" lvl="0" indent="-342900" algn="l" rtl="0">
              <a:spcBef>
                <a:spcPts val="360"/>
              </a:spcBef>
              <a:spcAft>
                <a:spcPts val="0"/>
              </a:spcAft>
              <a:buClr>
                <a:schemeClr val="dk1"/>
              </a:buClr>
              <a:buSzPts val="1800"/>
              <a:buChar char="•"/>
            </a:pPr>
            <a:r>
              <a:rPr lang="en-US"/>
              <a:t>“Top-Down” Investment Approach to focus our research into desirable sectors based on a late stage market cycle.</a:t>
            </a:r>
            <a:endParaRPr>
              <a:latin typeface="Arial"/>
              <a:ea typeface="Arial"/>
              <a:cs typeface="Arial"/>
              <a:sym typeface="Arial"/>
            </a:endParaRPr>
          </a:p>
          <a:p>
            <a:pPr marL="342900" lvl="0" indent="-342900" algn="l" rtl="0">
              <a:spcBef>
                <a:spcPts val="360"/>
              </a:spcBef>
              <a:spcAft>
                <a:spcPts val="0"/>
              </a:spcAft>
              <a:buClr>
                <a:schemeClr val="dk1"/>
              </a:buClr>
              <a:buSzPts val="1800"/>
              <a:buChar char="•"/>
            </a:pPr>
            <a:r>
              <a:rPr lang="en-US"/>
              <a:t>Fundamental Analysis - Looking for Individual Stocks </a:t>
            </a:r>
            <a:endParaRPr/>
          </a:p>
          <a:p>
            <a:pPr marL="742950" lvl="1" indent="-285750" algn="l" rtl="0">
              <a:spcBef>
                <a:spcPts val="360"/>
              </a:spcBef>
              <a:spcAft>
                <a:spcPts val="0"/>
              </a:spcAft>
              <a:buClr>
                <a:schemeClr val="dk1"/>
              </a:buClr>
              <a:buSzPts val="1800"/>
              <a:buChar char="–"/>
            </a:pPr>
            <a:r>
              <a:rPr lang="en-US"/>
              <a:t>Leaders in their Industry w/Continued Strong Performance next 3-5 yrs</a:t>
            </a:r>
            <a:endParaRPr/>
          </a:p>
          <a:p>
            <a:pPr marL="742950" lvl="1" indent="-285750" algn="l" rtl="0">
              <a:spcBef>
                <a:spcPts val="360"/>
              </a:spcBef>
              <a:spcAft>
                <a:spcPts val="0"/>
              </a:spcAft>
              <a:buSzPts val="1800"/>
              <a:buChar char="–"/>
            </a:pPr>
            <a:r>
              <a:rPr lang="en-US"/>
              <a:t>Valuation Methods - PE Multiples, DDM, DCF</a:t>
            </a:r>
            <a:endParaRPr/>
          </a:p>
          <a:p>
            <a:pPr marL="342900" lvl="0" indent="-228600" algn="l" rtl="0">
              <a:spcBef>
                <a:spcPts val="360"/>
              </a:spcBef>
              <a:spcAft>
                <a:spcPts val="0"/>
              </a:spcAft>
              <a:buClr>
                <a:schemeClr val="dk1"/>
              </a:buClr>
              <a:buSzPts val="1800"/>
              <a:buNone/>
            </a:pPr>
            <a:endParaRPr>
              <a:latin typeface="Arial"/>
              <a:ea typeface="Arial"/>
              <a:cs typeface="Arial"/>
              <a:sym typeface="Arial"/>
            </a:endParaRPr>
          </a:p>
        </p:txBody>
      </p:sp>
      <p:sp>
        <p:nvSpPr>
          <p:cNvPr id="98" name="Google Shape;98;p15"/>
          <p:cNvSpPr txBox="1">
            <a:spLocks noGrp="1"/>
          </p:cNvSpPr>
          <p:nvPr>
            <p:ph type="sldNum" idx="12"/>
          </p:nvPr>
        </p:nvSpPr>
        <p:spPr>
          <a:xfrm>
            <a:off x="6553200" y="4767263"/>
            <a:ext cx="2133600" cy="2745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6"/>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FF"/>
              </a:buClr>
              <a:buSzPts val="4400"/>
              <a:buFont typeface="Arial"/>
              <a:buNone/>
            </a:pPr>
            <a:r>
              <a:rPr lang="en-US"/>
              <a:t>Strategy</a:t>
            </a:r>
            <a:endParaRPr/>
          </a:p>
        </p:txBody>
      </p:sp>
      <p:sp>
        <p:nvSpPr>
          <p:cNvPr id="104" name="Google Shape;104;p16"/>
          <p:cNvSpPr txBox="1">
            <a:spLocks noGrp="1"/>
          </p:cNvSpPr>
          <p:nvPr>
            <p:ph type="body" idx="1"/>
          </p:nvPr>
        </p:nvSpPr>
        <p:spPr>
          <a:xfrm>
            <a:off x="457200" y="1529527"/>
            <a:ext cx="8229600" cy="33942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1800"/>
              <a:buChar char="•"/>
            </a:pPr>
            <a:r>
              <a:rPr lang="en-US"/>
              <a:t>Perform an economic and market outlook analysis to determine what sectors to be invested in and at what target percentages;</a:t>
            </a:r>
            <a:endParaRPr>
              <a:latin typeface="Arial"/>
              <a:ea typeface="Arial"/>
              <a:cs typeface="Arial"/>
              <a:sym typeface="Arial"/>
            </a:endParaRPr>
          </a:p>
          <a:p>
            <a:pPr marL="342900" lvl="0" indent="-342900" algn="l" rtl="0">
              <a:spcBef>
                <a:spcPts val="360"/>
              </a:spcBef>
              <a:spcAft>
                <a:spcPts val="0"/>
              </a:spcAft>
              <a:buClr>
                <a:schemeClr val="dk1"/>
              </a:buClr>
              <a:buSzPts val="1800"/>
              <a:buChar char="•"/>
            </a:pPr>
            <a:r>
              <a:rPr lang="en-US"/>
              <a:t>Research ETFs for approximately 85% of our expected portfolio allocation that seem to align with our sector allocation decision;</a:t>
            </a:r>
            <a:endParaRPr>
              <a:latin typeface="Arial"/>
              <a:ea typeface="Arial"/>
              <a:cs typeface="Arial"/>
              <a:sym typeface="Arial"/>
            </a:endParaRPr>
          </a:p>
          <a:p>
            <a:pPr marL="342900" lvl="0" indent="-342900" algn="l" rtl="0">
              <a:spcBef>
                <a:spcPts val="360"/>
              </a:spcBef>
              <a:spcAft>
                <a:spcPts val="0"/>
              </a:spcAft>
              <a:buClr>
                <a:schemeClr val="dk1"/>
              </a:buClr>
              <a:buSzPts val="1800"/>
              <a:buChar char="•"/>
            </a:pPr>
            <a:r>
              <a:rPr lang="en-US"/>
              <a:t>Make initial purchases in five sector ETFs while we perform detailed individual company fundamental analysis;</a:t>
            </a:r>
            <a:endParaRPr>
              <a:latin typeface="Arial"/>
              <a:ea typeface="Arial"/>
              <a:cs typeface="Arial"/>
              <a:sym typeface="Arial"/>
            </a:endParaRPr>
          </a:p>
          <a:p>
            <a:pPr marL="342900" lvl="0" indent="-342900" algn="l" rtl="0">
              <a:spcBef>
                <a:spcPts val="360"/>
              </a:spcBef>
              <a:spcAft>
                <a:spcPts val="0"/>
              </a:spcAft>
              <a:buClr>
                <a:schemeClr val="dk1"/>
              </a:buClr>
              <a:buSzPts val="1800"/>
              <a:buChar char="•"/>
            </a:pPr>
            <a:r>
              <a:rPr lang="en-US"/>
              <a:t>As individual stocks are approved, sell out of the corresponding ETF and purchase into the individual position;</a:t>
            </a:r>
            <a:endParaRPr>
              <a:latin typeface="Arial"/>
              <a:ea typeface="Arial"/>
              <a:cs typeface="Arial"/>
              <a:sym typeface="Arial"/>
            </a:endParaRPr>
          </a:p>
          <a:p>
            <a:pPr marL="342900" lvl="0" indent="-342900" algn="l" rtl="0">
              <a:spcBef>
                <a:spcPts val="360"/>
              </a:spcBef>
              <a:spcAft>
                <a:spcPts val="0"/>
              </a:spcAft>
              <a:buClr>
                <a:schemeClr val="dk1"/>
              </a:buClr>
              <a:buSzPts val="1800"/>
              <a:buChar char="•"/>
            </a:pPr>
            <a:r>
              <a:rPr lang="en-US"/>
              <a:t>Evaluate and monitor each position for changes that would affect our purchasing decision and adjust the portfolio accordingly.</a:t>
            </a:r>
            <a:endParaRPr>
              <a:latin typeface="Arial"/>
              <a:ea typeface="Arial"/>
              <a:cs typeface="Arial"/>
              <a:sym typeface="Arial"/>
            </a:endParaRPr>
          </a:p>
        </p:txBody>
      </p:sp>
      <p:sp>
        <p:nvSpPr>
          <p:cNvPr id="105" name="Google Shape;105;p16"/>
          <p:cNvSpPr txBox="1">
            <a:spLocks noGrp="1"/>
          </p:cNvSpPr>
          <p:nvPr>
            <p:ph type="sldNum" idx="12"/>
          </p:nvPr>
        </p:nvSpPr>
        <p:spPr>
          <a:xfrm>
            <a:off x="6553200" y="4767263"/>
            <a:ext cx="2133600" cy="2745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7"/>
          <p:cNvSpPr txBox="1">
            <a:spLocks noGrp="1"/>
          </p:cNvSpPr>
          <p:nvPr>
            <p:ph type="title"/>
          </p:nvPr>
        </p:nvSpPr>
        <p:spPr>
          <a:xfrm>
            <a:off x="457200" y="206375"/>
            <a:ext cx="8229600" cy="8574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Process - Administrative</a:t>
            </a:r>
            <a:endParaRPr/>
          </a:p>
        </p:txBody>
      </p:sp>
      <p:graphicFrame>
        <p:nvGraphicFramePr>
          <p:cNvPr id="111" name="Google Shape;111;p17"/>
          <p:cNvGraphicFramePr/>
          <p:nvPr/>
        </p:nvGraphicFramePr>
        <p:xfrm>
          <a:off x="457200" y="1364075"/>
          <a:ext cx="3000000" cy="3000000"/>
        </p:xfrm>
        <a:graphic>
          <a:graphicData uri="http://schemas.openxmlformats.org/drawingml/2006/table">
            <a:tbl>
              <a:tblPr>
                <a:noFill/>
                <a:tableStyleId>{D7EB265A-54AD-49ED-BD33-5EFA48186CCD}</a:tableStyleId>
              </a:tblPr>
              <a:tblGrid>
                <a:gridCol w="4035850"/>
                <a:gridCol w="4035850"/>
              </a:tblGrid>
              <a:tr h="491350">
                <a:tc>
                  <a:txBody>
                    <a:bodyPr/>
                    <a:lstStyle/>
                    <a:p>
                      <a:pPr marL="0" lvl="0" indent="0" algn="l" rtl="0">
                        <a:spcBef>
                          <a:spcPts val="0"/>
                        </a:spcBef>
                        <a:spcAft>
                          <a:spcPts val="0"/>
                        </a:spcAft>
                        <a:buNone/>
                      </a:pPr>
                      <a:r>
                        <a:rPr lang="en-US" sz="1800"/>
                        <a:t>Process</a:t>
                      </a:r>
                      <a:endParaRPr sz="1800"/>
                    </a:p>
                  </a:txBody>
                  <a:tcPr marL="91425" marR="91425" marT="91425" marB="91425"/>
                </a:tc>
                <a:tc>
                  <a:txBody>
                    <a:bodyPr/>
                    <a:lstStyle/>
                    <a:p>
                      <a:pPr marL="0" lvl="0" indent="0" algn="l" rtl="0">
                        <a:spcBef>
                          <a:spcPts val="0"/>
                        </a:spcBef>
                        <a:spcAft>
                          <a:spcPts val="0"/>
                        </a:spcAft>
                        <a:buNone/>
                      </a:pPr>
                      <a:r>
                        <a:rPr lang="en-US" sz="1800"/>
                        <a:t>No of people required</a:t>
                      </a:r>
                      <a:endParaRPr sz="1800"/>
                    </a:p>
                  </a:txBody>
                  <a:tcPr marL="91425" marR="91425" marT="91425" marB="91425"/>
                </a:tc>
              </a:tr>
              <a:tr h="491350">
                <a:tc>
                  <a:txBody>
                    <a:bodyPr/>
                    <a:lstStyle/>
                    <a:p>
                      <a:pPr marL="0" lvl="0" indent="0" algn="l" rtl="0">
                        <a:spcBef>
                          <a:spcPts val="0"/>
                        </a:spcBef>
                        <a:spcAft>
                          <a:spcPts val="0"/>
                        </a:spcAft>
                        <a:buNone/>
                      </a:pPr>
                      <a:r>
                        <a:rPr lang="en-US" sz="1800"/>
                        <a:t>Quorum for a meeting </a:t>
                      </a:r>
                      <a:endParaRPr sz="1800"/>
                    </a:p>
                  </a:txBody>
                  <a:tcPr marL="91425" marR="91425" marT="91425" marB="91425"/>
                </a:tc>
                <a:tc>
                  <a:txBody>
                    <a:bodyPr/>
                    <a:lstStyle/>
                    <a:p>
                      <a:pPr marL="0" lvl="0" indent="0" algn="l" rtl="0">
                        <a:spcBef>
                          <a:spcPts val="0"/>
                        </a:spcBef>
                        <a:spcAft>
                          <a:spcPts val="0"/>
                        </a:spcAft>
                        <a:buNone/>
                      </a:pPr>
                      <a:r>
                        <a:rPr lang="en-US" sz="1800"/>
                        <a:t>6 members</a:t>
                      </a:r>
                      <a:endParaRPr sz="1800"/>
                    </a:p>
                  </a:txBody>
                  <a:tcPr marL="91425" marR="91425" marT="91425" marB="91425"/>
                </a:tc>
              </a:tr>
              <a:tr h="491350">
                <a:tc>
                  <a:txBody>
                    <a:bodyPr/>
                    <a:lstStyle/>
                    <a:p>
                      <a:pPr marL="0" lvl="0" indent="0" algn="l" rtl="0">
                        <a:spcBef>
                          <a:spcPts val="0"/>
                        </a:spcBef>
                        <a:spcAft>
                          <a:spcPts val="0"/>
                        </a:spcAft>
                        <a:buNone/>
                      </a:pPr>
                      <a:r>
                        <a:rPr lang="en-US" sz="1800"/>
                        <a:t>Voting on administrative issues</a:t>
                      </a:r>
                      <a:endParaRPr sz="1800"/>
                    </a:p>
                  </a:txBody>
                  <a:tcPr marL="91425" marR="91425" marT="91425" marB="91425"/>
                </a:tc>
                <a:tc>
                  <a:txBody>
                    <a:bodyPr/>
                    <a:lstStyle/>
                    <a:p>
                      <a:pPr marL="0" lvl="0" indent="0" algn="l" rtl="0">
                        <a:spcBef>
                          <a:spcPts val="0"/>
                        </a:spcBef>
                        <a:spcAft>
                          <a:spcPts val="0"/>
                        </a:spcAft>
                        <a:buNone/>
                      </a:pPr>
                      <a:r>
                        <a:rPr lang="en-US" sz="1800"/>
                        <a:t>Simple majority of members present</a:t>
                      </a:r>
                      <a:endParaRPr sz="1800"/>
                    </a:p>
                  </a:txBody>
                  <a:tcPr marL="91425" marR="91425" marT="91425" marB="91425"/>
                </a:tc>
              </a:tr>
              <a:tr h="491350">
                <a:tc>
                  <a:txBody>
                    <a:bodyPr/>
                    <a:lstStyle/>
                    <a:p>
                      <a:pPr marL="0" lvl="0" indent="0" algn="l" rtl="0">
                        <a:spcBef>
                          <a:spcPts val="0"/>
                        </a:spcBef>
                        <a:spcAft>
                          <a:spcPts val="0"/>
                        </a:spcAft>
                        <a:buNone/>
                      </a:pPr>
                      <a:r>
                        <a:rPr lang="en-US" sz="1800"/>
                        <a:t>Pre-authorize a stock pitch</a:t>
                      </a:r>
                      <a:endParaRPr sz="1800"/>
                    </a:p>
                  </a:txBody>
                  <a:tcPr marL="91425" marR="91425" marT="91425" marB="91425"/>
                </a:tc>
                <a:tc>
                  <a:txBody>
                    <a:bodyPr/>
                    <a:lstStyle/>
                    <a:p>
                      <a:pPr marL="0" lvl="0" indent="0" algn="l" rtl="0">
                        <a:spcBef>
                          <a:spcPts val="0"/>
                        </a:spcBef>
                        <a:spcAft>
                          <a:spcPts val="0"/>
                        </a:spcAft>
                        <a:buNone/>
                      </a:pPr>
                      <a:r>
                        <a:rPr lang="en-US" sz="1800"/>
                        <a:t>7 members</a:t>
                      </a:r>
                      <a:endParaRPr sz="1800"/>
                    </a:p>
                  </a:txBody>
                  <a:tcPr marL="91425" marR="91425" marT="91425" marB="91425"/>
                </a:tc>
              </a:tr>
              <a:tr h="491350">
                <a:tc>
                  <a:txBody>
                    <a:bodyPr/>
                    <a:lstStyle/>
                    <a:p>
                      <a:pPr marL="0" lvl="0" indent="0" algn="l" rtl="0">
                        <a:spcBef>
                          <a:spcPts val="0"/>
                        </a:spcBef>
                        <a:spcAft>
                          <a:spcPts val="0"/>
                        </a:spcAft>
                        <a:buNone/>
                      </a:pPr>
                      <a:r>
                        <a:rPr lang="en-US" sz="1800"/>
                        <a:t>Approve a position in a stock</a:t>
                      </a:r>
                      <a:endParaRPr sz="1800"/>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sz="1800"/>
                        <a:t>7 members</a:t>
                      </a:r>
                      <a:endParaRPr sz="1800"/>
                    </a:p>
                  </a:txBody>
                  <a:tcPr marL="91425" marR="91425" marT="91425" marB="91425">
                    <a:lnB w="9525" cap="flat" cmpd="sng">
                      <a:solidFill>
                        <a:srgbClr val="9E9E9E"/>
                      </a:solidFill>
                      <a:prstDash val="solid"/>
                      <a:round/>
                      <a:headEnd type="none" w="sm" len="sm"/>
                      <a:tailEnd type="none" w="sm" len="sm"/>
                    </a:lnB>
                  </a:tcPr>
                </a:tc>
              </a:tr>
              <a:tr h="491350">
                <a:tc>
                  <a:txBody>
                    <a:bodyPr/>
                    <a:lstStyle/>
                    <a:p>
                      <a:pPr marL="0" lvl="0" indent="0" algn="l" rtl="0">
                        <a:spcBef>
                          <a:spcPts val="0"/>
                        </a:spcBef>
                        <a:spcAft>
                          <a:spcPts val="0"/>
                        </a:spcAft>
                        <a:buNone/>
                      </a:pPr>
                      <a:r>
                        <a:rPr lang="en-US" sz="1800"/>
                        <a:t>Exit a position </a:t>
                      </a:r>
                      <a:endParaRPr sz="18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sz="1800"/>
                        <a:t>5 members</a:t>
                      </a:r>
                      <a:endParaRPr sz="18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491350">
                <a:tc>
                  <a:txBody>
                    <a:bodyPr/>
                    <a:lstStyle/>
                    <a:p>
                      <a:pPr marL="0" lvl="0" indent="0" algn="l" rtl="0">
                        <a:spcBef>
                          <a:spcPts val="0"/>
                        </a:spcBef>
                        <a:spcAft>
                          <a:spcPts val="0"/>
                        </a:spcAft>
                        <a:buNone/>
                      </a:pPr>
                      <a:r>
                        <a:rPr lang="en-US" sz="1800"/>
                        <a:t>Stop Loss Parameter</a:t>
                      </a:r>
                      <a:endParaRPr sz="18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sz="1800"/>
                        <a:t>15% Downside Set Upon Purchase</a:t>
                      </a:r>
                      <a:endParaRPr sz="18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bl>
          </a:graphicData>
        </a:graphic>
      </p:graphicFrame>
      <p:sp>
        <p:nvSpPr>
          <p:cNvPr id="112" name="Google Shape;112;p17"/>
          <p:cNvSpPr txBox="1">
            <a:spLocks noGrp="1"/>
          </p:cNvSpPr>
          <p:nvPr>
            <p:ph type="sldNum" idx="12"/>
          </p:nvPr>
        </p:nvSpPr>
        <p:spPr>
          <a:xfrm>
            <a:off x="6553200" y="4767263"/>
            <a:ext cx="2133600" cy="2745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8"/>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FF"/>
              </a:buClr>
              <a:buSzPts val="4400"/>
              <a:buFont typeface="Arial"/>
              <a:buNone/>
            </a:pPr>
            <a:r>
              <a:rPr lang="en-US"/>
              <a:t>Process - Stock Pitch</a:t>
            </a:r>
            <a:endParaRPr/>
          </a:p>
        </p:txBody>
      </p:sp>
      <p:sp>
        <p:nvSpPr>
          <p:cNvPr id="118" name="Google Shape;118;p18"/>
          <p:cNvSpPr txBox="1">
            <a:spLocks noGrp="1"/>
          </p:cNvSpPr>
          <p:nvPr>
            <p:ph type="body" idx="1"/>
          </p:nvPr>
        </p:nvSpPr>
        <p:spPr>
          <a:xfrm>
            <a:off x="457150" y="1304463"/>
            <a:ext cx="4040100" cy="4809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dk1"/>
              </a:buClr>
              <a:buSzPts val="2400"/>
              <a:buNone/>
            </a:pPr>
            <a:r>
              <a:rPr lang="en-US"/>
              <a:t>Pre-Authorization</a:t>
            </a:r>
            <a:endParaRPr/>
          </a:p>
        </p:txBody>
      </p:sp>
      <p:sp>
        <p:nvSpPr>
          <p:cNvPr id="119" name="Google Shape;119;p18"/>
          <p:cNvSpPr txBox="1">
            <a:spLocks noGrp="1"/>
          </p:cNvSpPr>
          <p:nvPr>
            <p:ph type="body" idx="2"/>
          </p:nvPr>
        </p:nvSpPr>
        <p:spPr>
          <a:xfrm>
            <a:off x="457200" y="1785475"/>
            <a:ext cx="4040100" cy="2962200"/>
          </a:xfrm>
          <a:prstGeom prst="rect">
            <a:avLst/>
          </a:prstGeom>
          <a:noFill/>
          <a:ln>
            <a:noFill/>
          </a:ln>
        </p:spPr>
        <p:txBody>
          <a:bodyPr spcFirstLastPara="1" wrap="square" lIns="91425" tIns="45700" rIns="91425" bIns="45700" anchor="t" anchorCtr="0">
            <a:noAutofit/>
          </a:bodyPr>
          <a:lstStyle/>
          <a:p>
            <a:pPr marL="342900" lvl="0" indent="-342900" algn="l" rtl="0">
              <a:spcBef>
                <a:spcPts val="360"/>
              </a:spcBef>
              <a:spcAft>
                <a:spcPts val="0"/>
              </a:spcAft>
              <a:buSzPts val="1800"/>
              <a:buChar char="•"/>
            </a:pPr>
            <a:r>
              <a:rPr lang="en-US"/>
              <a:t>Basic Reasons </a:t>
            </a:r>
            <a:endParaRPr/>
          </a:p>
          <a:p>
            <a:pPr marL="742950" lvl="1" indent="-285750" algn="l" rtl="0">
              <a:spcBef>
                <a:spcPts val="360"/>
              </a:spcBef>
              <a:spcAft>
                <a:spcPts val="0"/>
              </a:spcAft>
              <a:buSzPts val="1800"/>
              <a:buChar char="–"/>
            </a:pPr>
            <a:r>
              <a:rPr lang="en-US"/>
              <a:t>Familiarity </a:t>
            </a:r>
            <a:endParaRPr/>
          </a:p>
          <a:p>
            <a:pPr marL="742950" lvl="1" indent="-285750" algn="l" rtl="0">
              <a:spcBef>
                <a:spcPts val="360"/>
              </a:spcBef>
              <a:spcAft>
                <a:spcPts val="0"/>
              </a:spcAft>
              <a:buSzPts val="1800"/>
              <a:buChar char="–"/>
            </a:pPr>
            <a:r>
              <a:rPr lang="en-US"/>
              <a:t>Recent News</a:t>
            </a:r>
            <a:endParaRPr/>
          </a:p>
          <a:p>
            <a:pPr marL="342900" lvl="0" indent="-342900" algn="l" rtl="0">
              <a:spcBef>
                <a:spcPts val="360"/>
              </a:spcBef>
              <a:spcAft>
                <a:spcPts val="0"/>
              </a:spcAft>
              <a:buSzPts val="1800"/>
              <a:buChar char="•"/>
            </a:pPr>
            <a:r>
              <a:rPr lang="en-US"/>
              <a:t>Is it Worth It?</a:t>
            </a:r>
            <a:endParaRPr/>
          </a:p>
          <a:p>
            <a:pPr marL="742950" lvl="1" indent="-285750" algn="l" rtl="0">
              <a:spcBef>
                <a:spcPts val="360"/>
              </a:spcBef>
              <a:spcAft>
                <a:spcPts val="0"/>
              </a:spcAft>
              <a:buSzPts val="1800"/>
              <a:buChar char="–"/>
            </a:pPr>
            <a:r>
              <a:rPr lang="en-US"/>
              <a:t>Generate Enough Interest</a:t>
            </a:r>
            <a:endParaRPr/>
          </a:p>
          <a:p>
            <a:pPr marL="742950" lvl="1" indent="-285750" algn="l" rtl="0">
              <a:spcBef>
                <a:spcPts val="360"/>
              </a:spcBef>
              <a:spcAft>
                <a:spcPts val="0"/>
              </a:spcAft>
              <a:buSzPts val="1800"/>
              <a:buChar char="–"/>
            </a:pPr>
            <a:r>
              <a:rPr lang="en-US"/>
              <a:t>Research Time</a:t>
            </a:r>
            <a:endParaRPr/>
          </a:p>
          <a:p>
            <a:pPr marL="342900" lvl="0" indent="-342900" algn="l" rtl="0">
              <a:spcBef>
                <a:spcPts val="360"/>
              </a:spcBef>
              <a:spcAft>
                <a:spcPts val="0"/>
              </a:spcAft>
              <a:buSzPts val="1800"/>
              <a:buChar char="•"/>
            </a:pPr>
            <a:r>
              <a:rPr lang="en-US"/>
              <a:t>7 Votes</a:t>
            </a:r>
            <a:endParaRPr/>
          </a:p>
          <a:p>
            <a:pPr marL="742950" lvl="1" indent="-285750" algn="l" rtl="0">
              <a:spcBef>
                <a:spcPts val="360"/>
              </a:spcBef>
              <a:spcAft>
                <a:spcPts val="0"/>
              </a:spcAft>
              <a:buSzPts val="1800"/>
              <a:buChar char="–"/>
            </a:pPr>
            <a:r>
              <a:rPr lang="en-US"/>
              <a:t>Majority of Quorum </a:t>
            </a:r>
            <a:endParaRPr/>
          </a:p>
          <a:p>
            <a:pPr marL="742950" lvl="1" indent="-285750" algn="l" rtl="0">
              <a:spcBef>
                <a:spcPts val="360"/>
              </a:spcBef>
              <a:spcAft>
                <a:spcPts val="0"/>
              </a:spcAft>
              <a:buSzPts val="1800"/>
              <a:buChar char="–"/>
            </a:pPr>
            <a:r>
              <a:rPr lang="en-US"/>
              <a:t>Update After 3 Meetings</a:t>
            </a:r>
            <a:endParaRPr/>
          </a:p>
        </p:txBody>
      </p:sp>
      <p:sp>
        <p:nvSpPr>
          <p:cNvPr id="120" name="Google Shape;120;p18"/>
          <p:cNvSpPr txBox="1">
            <a:spLocks noGrp="1"/>
          </p:cNvSpPr>
          <p:nvPr>
            <p:ph type="body" idx="3"/>
          </p:nvPr>
        </p:nvSpPr>
        <p:spPr>
          <a:xfrm>
            <a:off x="4645088" y="1304413"/>
            <a:ext cx="4041900" cy="4809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dk1"/>
              </a:buClr>
              <a:buSzPts val="2400"/>
              <a:buNone/>
            </a:pPr>
            <a:r>
              <a:rPr lang="en-US"/>
              <a:t>Stock Pitch</a:t>
            </a:r>
            <a:endParaRPr/>
          </a:p>
        </p:txBody>
      </p:sp>
      <p:sp>
        <p:nvSpPr>
          <p:cNvPr id="121" name="Google Shape;121;p18"/>
          <p:cNvSpPr txBox="1">
            <a:spLocks noGrp="1"/>
          </p:cNvSpPr>
          <p:nvPr>
            <p:ph type="body" idx="4"/>
          </p:nvPr>
        </p:nvSpPr>
        <p:spPr>
          <a:xfrm>
            <a:off x="4645025" y="1785438"/>
            <a:ext cx="4041900" cy="2962200"/>
          </a:xfrm>
          <a:prstGeom prst="rect">
            <a:avLst/>
          </a:prstGeom>
          <a:noFill/>
          <a:ln>
            <a:noFill/>
          </a:ln>
        </p:spPr>
        <p:txBody>
          <a:bodyPr spcFirstLastPara="1" wrap="square" lIns="91425" tIns="45700" rIns="91425" bIns="45700" anchor="t" anchorCtr="0">
            <a:noAutofit/>
          </a:bodyPr>
          <a:lstStyle/>
          <a:p>
            <a:pPr marL="342900" lvl="0" indent="-342900" algn="l" rtl="0">
              <a:spcBef>
                <a:spcPts val="360"/>
              </a:spcBef>
              <a:spcAft>
                <a:spcPts val="0"/>
              </a:spcAft>
              <a:buSzPts val="1800"/>
              <a:buChar char="•"/>
            </a:pPr>
            <a:r>
              <a:rPr lang="en-US"/>
              <a:t>In Depth Research</a:t>
            </a:r>
            <a:endParaRPr/>
          </a:p>
          <a:p>
            <a:pPr marL="742950" lvl="1" indent="-285750" algn="l" rtl="0">
              <a:spcBef>
                <a:spcPts val="360"/>
              </a:spcBef>
              <a:spcAft>
                <a:spcPts val="0"/>
              </a:spcAft>
              <a:buSzPts val="1800"/>
              <a:buChar char="–"/>
            </a:pPr>
            <a:r>
              <a:rPr lang="en-US"/>
              <a:t>Valuation</a:t>
            </a:r>
            <a:endParaRPr/>
          </a:p>
          <a:p>
            <a:pPr marL="742950" lvl="1" indent="-285750" algn="l" rtl="0">
              <a:spcBef>
                <a:spcPts val="360"/>
              </a:spcBef>
              <a:spcAft>
                <a:spcPts val="0"/>
              </a:spcAft>
              <a:buSzPts val="1800"/>
              <a:buChar char="–"/>
            </a:pPr>
            <a:r>
              <a:rPr lang="en-US"/>
              <a:t>Thesis/Risks</a:t>
            </a:r>
            <a:endParaRPr/>
          </a:p>
          <a:p>
            <a:pPr marL="742950" lvl="1" indent="-285750" algn="l" rtl="0">
              <a:spcBef>
                <a:spcPts val="360"/>
              </a:spcBef>
              <a:spcAft>
                <a:spcPts val="0"/>
              </a:spcAft>
              <a:buSzPts val="1800"/>
              <a:buChar char="–"/>
            </a:pPr>
            <a:r>
              <a:rPr lang="en-US"/>
              <a:t>Projections</a:t>
            </a:r>
            <a:endParaRPr/>
          </a:p>
          <a:p>
            <a:pPr marL="342900" lvl="0" indent="-342900" algn="l" rtl="0">
              <a:spcBef>
                <a:spcPts val="360"/>
              </a:spcBef>
              <a:spcAft>
                <a:spcPts val="0"/>
              </a:spcAft>
              <a:buSzPts val="1800"/>
              <a:buChar char="•"/>
            </a:pPr>
            <a:r>
              <a:rPr lang="en-US"/>
              <a:t>Business Model/Strategy</a:t>
            </a:r>
            <a:endParaRPr/>
          </a:p>
          <a:p>
            <a:pPr marL="742950" lvl="1" indent="-285750" algn="l" rtl="0">
              <a:spcBef>
                <a:spcPts val="360"/>
              </a:spcBef>
              <a:spcAft>
                <a:spcPts val="0"/>
              </a:spcAft>
              <a:buSzPts val="1800"/>
              <a:buChar char="–"/>
            </a:pPr>
            <a:r>
              <a:rPr lang="en-US"/>
              <a:t>Sustainable</a:t>
            </a:r>
            <a:endParaRPr/>
          </a:p>
          <a:p>
            <a:pPr marL="742950" lvl="1" indent="-285750" algn="l" rtl="0">
              <a:spcBef>
                <a:spcPts val="360"/>
              </a:spcBef>
              <a:spcAft>
                <a:spcPts val="0"/>
              </a:spcAft>
              <a:buSzPts val="1800"/>
              <a:buChar char="–"/>
            </a:pPr>
            <a:r>
              <a:rPr lang="en-US"/>
              <a:t>Differentiate</a:t>
            </a:r>
            <a:endParaRPr/>
          </a:p>
          <a:p>
            <a:pPr marL="342900" lvl="0" indent="-342900" algn="l" rtl="0">
              <a:spcBef>
                <a:spcPts val="360"/>
              </a:spcBef>
              <a:spcAft>
                <a:spcPts val="0"/>
              </a:spcAft>
              <a:buSzPts val="1800"/>
              <a:buChar char="•"/>
            </a:pPr>
            <a:r>
              <a:rPr lang="en-US"/>
              <a:t>7 Votes </a:t>
            </a:r>
            <a:endParaRPr/>
          </a:p>
          <a:p>
            <a:pPr marL="742950" lvl="1" indent="-285750" algn="l" rtl="0">
              <a:spcBef>
                <a:spcPts val="360"/>
              </a:spcBef>
              <a:spcAft>
                <a:spcPts val="0"/>
              </a:spcAft>
              <a:buSzPts val="1800"/>
              <a:buChar char="–"/>
            </a:pPr>
            <a:r>
              <a:rPr lang="en-US"/>
              <a:t>All Members</a:t>
            </a:r>
            <a:endParaRPr/>
          </a:p>
        </p:txBody>
      </p:sp>
      <p:sp>
        <p:nvSpPr>
          <p:cNvPr id="122" name="Google Shape;122;p18"/>
          <p:cNvSpPr txBox="1">
            <a:spLocks noGrp="1"/>
          </p:cNvSpPr>
          <p:nvPr>
            <p:ph type="sldNum" idx="12"/>
          </p:nvPr>
        </p:nvSpPr>
        <p:spPr>
          <a:xfrm>
            <a:off x="6553200" y="4767263"/>
            <a:ext cx="2133600" cy="2745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9"/>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FF"/>
              </a:buClr>
              <a:buSzPts val="4400"/>
              <a:buFont typeface="Arial"/>
              <a:buNone/>
            </a:pPr>
            <a:r>
              <a:rPr lang="en-US"/>
              <a:t>Sector Outlook  </a:t>
            </a:r>
            <a:endParaRPr/>
          </a:p>
        </p:txBody>
      </p:sp>
      <p:sp>
        <p:nvSpPr>
          <p:cNvPr id="128" name="Google Shape;128;p19"/>
          <p:cNvSpPr txBox="1">
            <a:spLocks noGrp="1"/>
          </p:cNvSpPr>
          <p:nvPr>
            <p:ph type="body" idx="1"/>
          </p:nvPr>
        </p:nvSpPr>
        <p:spPr>
          <a:xfrm>
            <a:off x="457200" y="1216925"/>
            <a:ext cx="8748900" cy="38376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None/>
            </a:pPr>
            <a:r>
              <a:rPr lang="en-US" b="1"/>
              <a:t>Overweight</a:t>
            </a:r>
            <a:endParaRPr b="1"/>
          </a:p>
          <a:p>
            <a:pPr marL="342900" lvl="0" indent="-342900" algn="l" rtl="0">
              <a:lnSpc>
                <a:spcPct val="115000"/>
              </a:lnSpc>
              <a:spcBef>
                <a:spcPts val="0"/>
              </a:spcBef>
              <a:spcAft>
                <a:spcPts val="0"/>
              </a:spcAft>
              <a:buSzPts val="1800"/>
              <a:buChar char="•"/>
            </a:pPr>
            <a:r>
              <a:rPr lang="en-US"/>
              <a:t>Information Technology, Consumer Discretionary, Industrials</a:t>
            </a:r>
            <a:endParaRPr/>
          </a:p>
          <a:p>
            <a:pPr marL="342900" lvl="0" indent="-342900" algn="l" rtl="0">
              <a:lnSpc>
                <a:spcPct val="115000"/>
              </a:lnSpc>
              <a:spcBef>
                <a:spcPts val="0"/>
              </a:spcBef>
              <a:spcAft>
                <a:spcPts val="0"/>
              </a:spcAft>
              <a:buSzPts val="1800"/>
              <a:buChar char="•"/>
            </a:pPr>
            <a:r>
              <a:rPr lang="en-US"/>
              <a:t>Sectors with good previous performance in short &amp; long run, or good in the past few years but not so well in recent years (momentum and reversal effect)</a:t>
            </a:r>
            <a:endParaRPr/>
          </a:p>
          <a:p>
            <a:pPr marL="342900" lvl="0" indent="-342900" algn="l" rtl="0">
              <a:lnSpc>
                <a:spcPct val="115000"/>
              </a:lnSpc>
              <a:spcBef>
                <a:spcPts val="0"/>
              </a:spcBef>
              <a:spcAft>
                <a:spcPts val="0"/>
              </a:spcAft>
              <a:buSzPts val="1800"/>
              <a:buChar char="•"/>
            </a:pPr>
            <a:r>
              <a:rPr lang="en-US"/>
              <a:t>Sectors with emerging industries or large growth potential</a:t>
            </a:r>
            <a:endParaRPr/>
          </a:p>
          <a:p>
            <a:pPr marL="0" lvl="0" indent="0" algn="l" rtl="0">
              <a:spcBef>
                <a:spcPts val="0"/>
              </a:spcBef>
              <a:spcAft>
                <a:spcPts val="0"/>
              </a:spcAft>
              <a:buNone/>
            </a:pPr>
            <a:r>
              <a:rPr lang="en-US" b="1"/>
              <a:t>Market weight</a:t>
            </a:r>
            <a:endParaRPr b="1"/>
          </a:p>
          <a:p>
            <a:pPr marL="342900" lvl="0" indent="-342900" algn="l" rtl="0">
              <a:spcBef>
                <a:spcPts val="360"/>
              </a:spcBef>
              <a:spcAft>
                <a:spcPts val="0"/>
              </a:spcAft>
              <a:buClr>
                <a:schemeClr val="dk1"/>
              </a:buClr>
              <a:buSzPts val="1800"/>
              <a:buChar char="•"/>
            </a:pPr>
            <a:r>
              <a:rPr lang="en-US"/>
              <a:t>Financials, Healthcare, Utilities</a:t>
            </a:r>
            <a:endParaRPr/>
          </a:p>
          <a:p>
            <a:pPr marL="342900" lvl="0" indent="-342900" algn="l" rtl="0">
              <a:spcBef>
                <a:spcPts val="360"/>
              </a:spcBef>
              <a:spcAft>
                <a:spcPts val="0"/>
              </a:spcAft>
              <a:buClr>
                <a:schemeClr val="dk1"/>
              </a:buClr>
              <a:buSzPts val="1800"/>
              <a:buChar char="•"/>
            </a:pPr>
            <a:r>
              <a:rPr lang="en-US"/>
              <a:t>Sectors with stable growth but partly constrained by capital and/or regulations </a:t>
            </a:r>
            <a:endParaRPr/>
          </a:p>
          <a:p>
            <a:pPr marL="0" lvl="0" indent="0" algn="l" rtl="0">
              <a:spcBef>
                <a:spcPts val="360"/>
              </a:spcBef>
              <a:spcAft>
                <a:spcPts val="0"/>
              </a:spcAft>
              <a:buNone/>
            </a:pPr>
            <a:r>
              <a:rPr lang="en-US" b="1"/>
              <a:t>Underweight / No Weight</a:t>
            </a:r>
            <a:endParaRPr sz="1000" b="1"/>
          </a:p>
          <a:p>
            <a:pPr marL="342900" lvl="0" indent="-342900" algn="l" rtl="0">
              <a:lnSpc>
                <a:spcPct val="115000"/>
              </a:lnSpc>
              <a:spcBef>
                <a:spcPts val="0"/>
              </a:spcBef>
              <a:spcAft>
                <a:spcPts val="0"/>
              </a:spcAft>
              <a:buSzPts val="1800"/>
              <a:buChar char="•"/>
            </a:pPr>
            <a:r>
              <a:rPr lang="en-US"/>
              <a:t>Consumer Staples, Energy, Telecommunications, Materials, Real Estate</a:t>
            </a:r>
            <a:endParaRPr/>
          </a:p>
          <a:p>
            <a:pPr marL="342900" lvl="0" indent="-342900" algn="l" rtl="0">
              <a:lnSpc>
                <a:spcPct val="115000"/>
              </a:lnSpc>
              <a:spcBef>
                <a:spcPts val="0"/>
              </a:spcBef>
              <a:spcAft>
                <a:spcPts val="0"/>
              </a:spcAft>
              <a:buSzPts val="1800"/>
              <a:buChar char="•"/>
            </a:pPr>
            <a:r>
              <a:rPr lang="en-US"/>
              <a:t>Sectors without much risk but little stable growth</a:t>
            </a:r>
            <a:endParaRPr/>
          </a:p>
          <a:p>
            <a:pPr marL="342900" lvl="0" indent="-342900" algn="l" rtl="0">
              <a:lnSpc>
                <a:spcPct val="115000"/>
              </a:lnSpc>
              <a:spcBef>
                <a:spcPts val="0"/>
              </a:spcBef>
              <a:spcAft>
                <a:spcPts val="0"/>
              </a:spcAft>
              <a:buSzPts val="1800"/>
              <a:buChar char="•"/>
            </a:pPr>
            <a:r>
              <a:rPr lang="en-US"/>
              <a:t>Sectors with single, concentrated growth in few sub-sector</a:t>
            </a:r>
            <a:endParaRPr/>
          </a:p>
          <a:p>
            <a:pPr marL="0" lvl="0" indent="0" algn="l" rtl="0">
              <a:spcBef>
                <a:spcPts val="360"/>
              </a:spcBef>
              <a:spcAft>
                <a:spcPts val="0"/>
              </a:spcAft>
              <a:buNone/>
            </a:pPr>
            <a:endParaRPr/>
          </a:p>
          <a:p>
            <a:pPr marL="342900" lvl="0" indent="-228600" algn="l" rtl="0">
              <a:spcBef>
                <a:spcPts val="360"/>
              </a:spcBef>
              <a:spcAft>
                <a:spcPts val="0"/>
              </a:spcAft>
              <a:buClr>
                <a:schemeClr val="dk1"/>
              </a:buClr>
              <a:buSzPts val="1800"/>
              <a:buNone/>
            </a:pPr>
            <a:endParaRPr>
              <a:latin typeface="Arial"/>
              <a:ea typeface="Arial"/>
              <a:cs typeface="Arial"/>
              <a:sym typeface="Arial"/>
            </a:endParaRPr>
          </a:p>
        </p:txBody>
      </p:sp>
      <p:sp>
        <p:nvSpPr>
          <p:cNvPr id="129" name="Google Shape;129;p19"/>
          <p:cNvSpPr txBox="1">
            <a:spLocks noGrp="1"/>
          </p:cNvSpPr>
          <p:nvPr>
            <p:ph type="sldNum" idx="12"/>
          </p:nvPr>
        </p:nvSpPr>
        <p:spPr>
          <a:xfrm>
            <a:off x="6553200" y="4767263"/>
            <a:ext cx="2133600" cy="2745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0"/>
          <p:cNvSpPr txBox="1">
            <a:spLocks noGrp="1"/>
          </p:cNvSpPr>
          <p:nvPr>
            <p:ph type="title"/>
          </p:nvPr>
        </p:nvSpPr>
        <p:spPr>
          <a:xfrm>
            <a:off x="457200" y="206375"/>
            <a:ext cx="8229600" cy="85725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FF"/>
              </a:buClr>
              <a:buSzPts val="4400"/>
              <a:buFont typeface="Arial"/>
              <a:buNone/>
            </a:pPr>
            <a:r>
              <a:rPr lang="en-US"/>
              <a:t>Exchange Traded Funds (ETFs)</a:t>
            </a:r>
            <a:endParaRPr/>
          </a:p>
        </p:txBody>
      </p:sp>
      <p:sp>
        <p:nvSpPr>
          <p:cNvPr id="135" name="Google Shape;135;p20"/>
          <p:cNvSpPr txBox="1">
            <a:spLocks noGrp="1"/>
          </p:cNvSpPr>
          <p:nvPr>
            <p:ph type="sldNum" idx="12"/>
          </p:nvPr>
        </p:nvSpPr>
        <p:spPr>
          <a:xfrm>
            <a:off x="6553200" y="4767263"/>
            <a:ext cx="2133600" cy="2745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7</a:t>
            </a:fld>
            <a:endParaRPr/>
          </a:p>
        </p:txBody>
      </p:sp>
      <p:pic>
        <p:nvPicPr>
          <p:cNvPr id="136" name="Google Shape;136;p20"/>
          <p:cNvPicPr preferRelativeResize="0"/>
          <p:nvPr/>
        </p:nvPicPr>
        <p:blipFill>
          <a:blip r:embed="rId3">
            <a:alphaModFix/>
          </a:blip>
          <a:stretch>
            <a:fillRect/>
          </a:stretch>
        </p:blipFill>
        <p:spPr>
          <a:xfrm>
            <a:off x="110450" y="1349275"/>
            <a:ext cx="8923126" cy="2688874"/>
          </a:xfrm>
          <a:prstGeom prst="rect">
            <a:avLst/>
          </a:prstGeom>
          <a:noFill/>
          <a:ln>
            <a:noFill/>
          </a:ln>
        </p:spPr>
      </p:pic>
      <p:sp>
        <p:nvSpPr>
          <p:cNvPr id="137" name="Google Shape;137;p20"/>
          <p:cNvSpPr txBox="1"/>
          <p:nvPr/>
        </p:nvSpPr>
        <p:spPr>
          <a:xfrm>
            <a:off x="1297650" y="3886600"/>
            <a:ext cx="6548700" cy="1153200"/>
          </a:xfrm>
          <a:prstGeom prst="rect">
            <a:avLst/>
          </a:prstGeom>
          <a:noFill/>
          <a:ln>
            <a:noFill/>
          </a:ln>
        </p:spPr>
        <p:txBody>
          <a:bodyPr spcFirstLastPara="1" wrap="square" lIns="91425" tIns="91425" rIns="91425" bIns="91425" anchor="t" anchorCtr="0">
            <a:noAutofit/>
          </a:bodyPr>
          <a:lstStyle/>
          <a:p>
            <a:pPr marL="342900" lvl="0" indent="-314325" algn="l" rtl="0">
              <a:lnSpc>
                <a:spcPct val="90000"/>
              </a:lnSpc>
              <a:spcBef>
                <a:spcPts val="370"/>
              </a:spcBef>
              <a:spcAft>
                <a:spcPts val="0"/>
              </a:spcAft>
              <a:buClr>
                <a:schemeClr val="dk1"/>
              </a:buClr>
              <a:buSzPts val="1400"/>
              <a:buChar char="•"/>
            </a:pPr>
            <a:r>
              <a:rPr lang="en-US">
                <a:solidFill>
                  <a:schemeClr val="dk1"/>
                </a:solidFill>
              </a:rPr>
              <a:t>Wanted ~85% of Our Portfolio Allocated to Five Sectors</a:t>
            </a:r>
            <a:endParaRPr>
              <a:solidFill>
                <a:schemeClr val="dk1"/>
              </a:solidFill>
            </a:endParaRPr>
          </a:p>
          <a:p>
            <a:pPr marL="342900" lvl="0" indent="-314325" algn="l" rtl="0">
              <a:lnSpc>
                <a:spcPct val="90000"/>
              </a:lnSpc>
              <a:spcBef>
                <a:spcPts val="370"/>
              </a:spcBef>
              <a:spcAft>
                <a:spcPts val="0"/>
              </a:spcAft>
              <a:buClr>
                <a:schemeClr val="dk1"/>
              </a:buClr>
              <a:buSzPts val="1400"/>
              <a:buChar char="•"/>
            </a:pPr>
            <a:r>
              <a:rPr lang="en-US">
                <a:solidFill>
                  <a:schemeClr val="dk1"/>
                </a:solidFill>
              </a:rPr>
              <a:t>Decided the following Lined Up with the Sector Analysis We Performed:</a:t>
            </a:r>
            <a:endParaRPr>
              <a:solidFill>
                <a:schemeClr val="dk1"/>
              </a:solidFill>
            </a:endParaRPr>
          </a:p>
          <a:p>
            <a:pPr marL="742950" lvl="1" indent="-247650" algn="l" rtl="0">
              <a:lnSpc>
                <a:spcPct val="90000"/>
              </a:lnSpc>
              <a:spcBef>
                <a:spcPts val="370"/>
              </a:spcBef>
              <a:spcAft>
                <a:spcPts val="0"/>
              </a:spcAft>
              <a:buClr>
                <a:schemeClr val="dk1"/>
              </a:buClr>
              <a:buSzPts val="1400"/>
              <a:buChar char="–"/>
            </a:pPr>
            <a:r>
              <a:rPr lang="en-US"/>
              <a:t>VGT - Technology, XLF - Financials, XLY - Consumer Discretionary, XHE - Medical Equipment, XAR - Aerospace &amp; Defense</a:t>
            </a:r>
            <a:endParaRPr/>
          </a:p>
        </p:txBody>
      </p:sp>
      <p:cxnSp>
        <p:nvCxnSpPr>
          <p:cNvPr id="138" name="Google Shape;138;p20"/>
          <p:cNvCxnSpPr>
            <a:stCxn id="139" idx="1"/>
          </p:cNvCxnSpPr>
          <p:nvPr/>
        </p:nvCxnSpPr>
        <p:spPr>
          <a:xfrm rot="10800000">
            <a:off x="5499975" y="1626675"/>
            <a:ext cx="1319400" cy="138300"/>
          </a:xfrm>
          <a:prstGeom prst="straightConnector1">
            <a:avLst/>
          </a:prstGeom>
          <a:noFill/>
          <a:ln w="38100" cap="flat" cmpd="sng">
            <a:solidFill>
              <a:schemeClr val="dk2"/>
            </a:solidFill>
            <a:prstDash val="solid"/>
            <a:round/>
            <a:headEnd type="none" w="med" len="med"/>
            <a:tailEnd type="triangle" w="med" len="med"/>
          </a:ln>
        </p:spPr>
      </p:cxnSp>
      <p:sp>
        <p:nvSpPr>
          <p:cNvPr id="139" name="Google Shape;139;p20"/>
          <p:cNvSpPr txBox="1"/>
          <p:nvPr/>
        </p:nvSpPr>
        <p:spPr>
          <a:xfrm>
            <a:off x="6819375" y="1239075"/>
            <a:ext cx="1667100" cy="1051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b="1">
                <a:solidFill>
                  <a:srgbClr val="0000FF"/>
                </a:solidFill>
              </a:rPr>
              <a:t>ETFs purchased on 10/3/18 as soon as funds were available</a:t>
            </a:r>
            <a:endParaRPr b="1">
              <a:solidFill>
                <a:srgbClr val="0000FF"/>
              </a:solidFill>
            </a:endParaRPr>
          </a:p>
        </p:txBody>
      </p:sp>
      <p:sp>
        <p:nvSpPr>
          <p:cNvPr id="140" name="Google Shape;140;p20"/>
          <p:cNvSpPr txBox="1"/>
          <p:nvPr/>
        </p:nvSpPr>
        <p:spPr>
          <a:xfrm>
            <a:off x="714000" y="3129700"/>
            <a:ext cx="2566500" cy="756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b="1">
                <a:solidFill>
                  <a:srgbClr val="0000FF"/>
                </a:solidFill>
              </a:rPr>
              <a:t>Decided on ETF Strategy on 6/29/18, would have liked to have purchased here</a:t>
            </a:r>
            <a:endParaRPr b="1">
              <a:solidFill>
                <a:srgbClr val="0000FF"/>
              </a:solidFill>
            </a:endParaRPr>
          </a:p>
        </p:txBody>
      </p:sp>
      <p:cxnSp>
        <p:nvCxnSpPr>
          <p:cNvPr id="141" name="Google Shape;141;p20"/>
          <p:cNvCxnSpPr>
            <a:stCxn id="140" idx="1"/>
          </p:cNvCxnSpPr>
          <p:nvPr/>
        </p:nvCxnSpPr>
        <p:spPr>
          <a:xfrm rot="10800000">
            <a:off x="267300" y="3253750"/>
            <a:ext cx="446700" cy="254400"/>
          </a:xfrm>
          <a:prstGeom prst="straightConnector1">
            <a:avLst/>
          </a:prstGeom>
          <a:noFill/>
          <a:ln w="38100" cap="flat" cmpd="sng">
            <a:solidFill>
              <a:schemeClr val="dk2"/>
            </a:solidFill>
            <a:prstDash val="solid"/>
            <a:round/>
            <a:headEnd type="none" w="med" len="med"/>
            <a:tailEnd type="triangle" w="med" len="med"/>
          </a:ln>
        </p:spPr>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1"/>
          <p:cNvSpPr txBox="1">
            <a:spLocks noGrp="1"/>
          </p:cNvSpPr>
          <p:nvPr>
            <p:ph type="title" idx="4294967295"/>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FF"/>
              </a:buClr>
              <a:buSzPts val="4400"/>
              <a:buFont typeface="Arial"/>
              <a:buNone/>
            </a:pPr>
            <a:r>
              <a:rPr lang="en-US"/>
              <a:t>Portfolio Allocation </a:t>
            </a:r>
            <a:r>
              <a:rPr lang="en-US" sz="1800"/>
              <a:t>@ 11/30/18</a:t>
            </a:r>
            <a:endParaRPr sz="1800"/>
          </a:p>
        </p:txBody>
      </p:sp>
      <p:sp>
        <p:nvSpPr>
          <p:cNvPr id="147" name="Google Shape;147;p21"/>
          <p:cNvSpPr txBox="1">
            <a:spLocks noGrp="1"/>
          </p:cNvSpPr>
          <p:nvPr>
            <p:ph type="sldNum" idx="12"/>
          </p:nvPr>
        </p:nvSpPr>
        <p:spPr>
          <a:xfrm>
            <a:off x="6553200" y="4767263"/>
            <a:ext cx="2133600" cy="2745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8</a:t>
            </a:fld>
            <a:endParaRPr/>
          </a:p>
        </p:txBody>
      </p:sp>
      <p:pic>
        <p:nvPicPr>
          <p:cNvPr id="148" name="Google Shape;148;p21"/>
          <p:cNvPicPr preferRelativeResize="0"/>
          <p:nvPr/>
        </p:nvPicPr>
        <p:blipFill>
          <a:blip r:embed="rId3">
            <a:alphaModFix/>
          </a:blip>
          <a:stretch>
            <a:fillRect/>
          </a:stretch>
        </p:blipFill>
        <p:spPr>
          <a:xfrm>
            <a:off x="282188" y="1368575"/>
            <a:ext cx="8579614" cy="3398688"/>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2"/>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FF"/>
              </a:buClr>
              <a:buSzPts val="4400"/>
              <a:buFont typeface="Arial"/>
              <a:buNone/>
            </a:pPr>
            <a:r>
              <a:rPr lang="en-US"/>
              <a:t>Portfolio Performance </a:t>
            </a:r>
            <a:r>
              <a:rPr lang="en-US" sz="1800"/>
              <a:t>@ 11/30/18</a:t>
            </a:r>
            <a:endParaRPr sz="1800"/>
          </a:p>
        </p:txBody>
      </p:sp>
      <p:sp>
        <p:nvSpPr>
          <p:cNvPr id="154" name="Google Shape;154;p22"/>
          <p:cNvSpPr txBox="1">
            <a:spLocks noGrp="1"/>
          </p:cNvSpPr>
          <p:nvPr>
            <p:ph type="sldNum" idx="12"/>
          </p:nvPr>
        </p:nvSpPr>
        <p:spPr>
          <a:xfrm>
            <a:off x="6553200" y="4767263"/>
            <a:ext cx="2133600" cy="2745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9</a:t>
            </a:fld>
            <a:endParaRPr/>
          </a:p>
        </p:txBody>
      </p:sp>
      <p:pic>
        <p:nvPicPr>
          <p:cNvPr id="155" name="Google Shape;155;p22"/>
          <p:cNvPicPr preferRelativeResize="0"/>
          <p:nvPr/>
        </p:nvPicPr>
        <p:blipFill>
          <a:blip r:embed="rId3">
            <a:alphaModFix/>
          </a:blip>
          <a:stretch>
            <a:fillRect/>
          </a:stretch>
        </p:blipFill>
        <p:spPr>
          <a:xfrm>
            <a:off x="0" y="1675875"/>
            <a:ext cx="9144000" cy="2969364"/>
          </a:xfrm>
          <a:prstGeom prst="rect">
            <a:avLst/>
          </a:prstGeom>
          <a:noFill/>
          <a:ln>
            <a:noFill/>
          </a:ln>
        </p:spPr>
      </p:pic>
    </p:spTree>
  </p:cSld>
  <p:clrMapOvr>
    <a:masterClrMapping/>
  </p:clrMapOvr>
</p:sld>
</file>

<file path=ppt/theme/theme1.xml><?xml version="1.0" encoding="utf-8"?>
<a:theme xmlns:a="http://schemas.openxmlformats.org/drawingml/2006/main" name="white-oakleaf-templat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1374</Words>
  <Application>Microsoft Office PowerPoint</Application>
  <PresentationFormat>On-screen Show (16:9)</PresentationFormat>
  <Paragraphs>177</Paragraphs>
  <Slides>16</Slides>
  <Notes>16</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16</vt:i4>
      </vt:variant>
    </vt:vector>
  </HeadingPairs>
  <TitlesOfParts>
    <vt:vector size="21" baseType="lpstr">
      <vt:lpstr>Arial</vt:lpstr>
      <vt:lpstr>Calibri</vt:lpstr>
      <vt:lpstr>Trebuchet MS</vt:lpstr>
      <vt:lpstr>white-oakleaf-template</vt:lpstr>
      <vt:lpstr>1_Custom Design</vt:lpstr>
      <vt:lpstr>PowerPoint Presentation</vt:lpstr>
      <vt:lpstr>Philosophy &amp; Style</vt:lpstr>
      <vt:lpstr>Strategy</vt:lpstr>
      <vt:lpstr>Process - Administrative</vt:lpstr>
      <vt:lpstr>Process - Stock Pitch</vt:lpstr>
      <vt:lpstr>Sector Outlook  </vt:lpstr>
      <vt:lpstr>Exchange Traded Funds (ETFs)</vt:lpstr>
      <vt:lpstr>Portfolio Allocation @ 11/30/18</vt:lpstr>
      <vt:lpstr>Portfolio Performance @ 11/30/18</vt:lpstr>
      <vt:lpstr>28 Total Considered Positions</vt:lpstr>
      <vt:lpstr>Current Portfolio Holdings</vt:lpstr>
      <vt:lpstr>United Healthcare Group (UNH)</vt:lpstr>
      <vt:lpstr>NextEra Energy (NEE)</vt:lpstr>
      <vt:lpstr>Potential Risks</vt:lpstr>
      <vt:lpstr>Future Plans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Laurel Grisamer</dc:creator>
  <cp:lastModifiedBy>Laurel Grisamer</cp:lastModifiedBy>
  <cp:revision>1</cp:revision>
  <dcterms:modified xsi:type="dcterms:W3CDTF">2018-12-17T16:29:33Z</dcterms:modified>
</cp:coreProperties>
</file>