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3"/>
  </p:notesMasterIdLst>
  <p:sldIdLst>
    <p:sldId id="276" r:id="rId2"/>
    <p:sldId id="277" r:id="rId3"/>
    <p:sldId id="291" r:id="rId4"/>
    <p:sldId id="292" r:id="rId5"/>
    <p:sldId id="279" r:id="rId6"/>
    <p:sldId id="270" r:id="rId7"/>
    <p:sldId id="293" r:id="rId8"/>
    <p:sldId id="294" r:id="rId9"/>
    <p:sldId id="295" r:id="rId10"/>
    <p:sldId id="296" r:id="rId11"/>
    <p:sldId id="274" r:id="rId12"/>
    <p:sldId id="275" r:id="rId13"/>
    <p:sldId id="265" r:id="rId14"/>
    <p:sldId id="261" r:id="rId15"/>
    <p:sldId id="297" r:id="rId16"/>
    <p:sldId id="262" r:id="rId17"/>
    <p:sldId id="264" r:id="rId18"/>
    <p:sldId id="266" r:id="rId19"/>
    <p:sldId id="268" r:id="rId20"/>
    <p:sldId id="269" r:id="rId21"/>
    <p:sldId id="280" r:id="rId22"/>
    <p:sldId id="281" r:id="rId23"/>
    <p:sldId id="282" r:id="rId24"/>
    <p:sldId id="283" r:id="rId25"/>
    <p:sldId id="284" r:id="rId26"/>
    <p:sldId id="285" r:id="rId27"/>
    <p:sldId id="286" r:id="rId28"/>
    <p:sldId id="287" r:id="rId29"/>
    <p:sldId id="288" r:id="rId30"/>
    <p:sldId id="289" r:id="rId31"/>
    <p:sldId id="29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5E4E"/>
    <a:srgbClr val="BFC6B8"/>
    <a:srgbClr val="86564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89304" autoAdjust="0"/>
  </p:normalViewPr>
  <p:slideViewPr>
    <p:cSldViewPr>
      <p:cViewPr varScale="1">
        <p:scale>
          <a:sx n="67" d="100"/>
          <a:sy n="67" d="100"/>
        </p:scale>
        <p:origin x="119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Box%20Sync\SMF\Fall%20Presentation\Bloomber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Box%20Sync\SMF\Fall%20Presentation\Portfolio.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Box%20Sync\SMF\Fall%20Presentation\Portfolio.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Box%20Sync\SMF\Fall%20Presentation\Portfolio.xlsm"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Sheet1!$N$1</c:f>
              <c:strCache>
                <c:ptCount val="1"/>
                <c:pt idx="0">
                  <c:v>ETF</c:v>
                </c:pt>
              </c:strCache>
            </c:strRef>
          </c:tx>
          <c:spPr>
            <a:ln w="31750" cap="rnd">
              <a:solidFill>
                <a:schemeClr val="accent1"/>
              </a:solidFill>
              <a:round/>
            </a:ln>
            <a:effectLst>
              <a:outerShdw blurRad="76200" dist="38100" dir="5400000" rotWithShape="0">
                <a:srgbClr val="000000">
                  <a:alpha val="60000"/>
                </a:srgbClr>
              </a:outerShdw>
            </a:effectLst>
          </c:spPr>
          <c:marker>
            <c:symbol val="none"/>
          </c:marker>
          <c:cat>
            <c:numRef>
              <c:f>Sheet1!$M$2:$M$6</c:f>
              <c:numCache>
                <c:formatCode>m/d/yyyy</c:formatCode>
                <c:ptCount val="5"/>
                <c:pt idx="0">
                  <c:v>42269</c:v>
                </c:pt>
                <c:pt idx="1">
                  <c:v>42306</c:v>
                </c:pt>
                <c:pt idx="2">
                  <c:v>42319</c:v>
                </c:pt>
                <c:pt idx="3">
                  <c:v>42326</c:v>
                </c:pt>
                <c:pt idx="4">
                  <c:v>42332</c:v>
                </c:pt>
              </c:numCache>
            </c:numRef>
          </c:cat>
          <c:val>
            <c:numRef>
              <c:f>Sheet1!$N$2:$N$6</c:f>
              <c:numCache>
                <c:formatCode>#,##0</c:formatCode>
                <c:ptCount val="5"/>
                <c:pt idx="0" formatCode="#,##0.00">
                  <c:v>1860.3287700000001</c:v>
                </c:pt>
                <c:pt idx="1">
                  <c:v>1227.0636999999999</c:v>
                </c:pt>
                <c:pt idx="2">
                  <c:v>1223.5886</c:v>
                </c:pt>
                <c:pt idx="3">
                  <c:v>947.63419999999996</c:v>
                </c:pt>
                <c:pt idx="4">
                  <c:v>1138.864</c:v>
                </c:pt>
              </c:numCache>
            </c:numRef>
          </c:val>
          <c:smooth val="0"/>
        </c:ser>
        <c:ser>
          <c:idx val="1"/>
          <c:order val="1"/>
          <c:tx>
            <c:strRef>
              <c:f>Sheet1!$O$1</c:f>
              <c:strCache>
                <c:ptCount val="1"/>
                <c:pt idx="0">
                  <c:v>Eqity</c:v>
                </c:pt>
              </c:strCache>
            </c:strRef>
          </c:tx>
          <c:spPr>
            <a:ln w="31750" cap="rnd">
              <a:solidFill>
                <a:schemeClr val="accent2"/>
              </a:solidFill>
              <a:round/>
            </a:ln>
            <a:effectLst>
              <a:outerShdw blurRad="76200" dist="38100" dir="5400000" rotWithShape="0">
                <a:srgbClr val="000000">
                  <a:alpha val="60000"/>
                </a:srgbClr>
              </a:outerShdw>
            </a:effectLst>
          </c:spPr>
          <c:marker>
            <c:symbol val="none"/>
          </c:marker>
          <c:cat>
            <c:numRef>
              <c:f>Sheet1!$M$2:$M$6</c:f>
              <c:numCache>
                <c:formatCode>m/d/yyyy</c:formatCode>
                <c:ptCount val="5"/>
                <c:pt idx="0">
                  <c:v>42269</c:v>
                </c:pt>
                <c:pt idx="1">
                  <c:v>42306</c:v>
                </c:pt>
                <c:pt idx="2">
                  <c:v>42319</c:v>
                </c:pt>
                <c:pt idx="3">
                  <c:v>42326</c:v>
                </c:pt>
                <c:pt idx="4">
                  <c:v>42332</c:v>
                </c:pt>
              </c:numCache>
            </c:numRef>
          </c:cat>
          <c:val>
            <c:numRef>
              <c:f>Sheet1!$O$2:$O$6</c:f>
              <c:numCache>
                <c:formatCode>#,##0</c:formatCode>
                <c:ptCount val="5"/>
                <c:pt idx="0" formatCode="General">
                  <c:v>0</c:v>
                </c:pt>
                <c:pt idx="1">
                  <c:v>200.13239999999999</c:v>
                </c:pt>
                <c:pt idx="2">
                  <c:v>399.26022599999999</c:v>
                </c:pt>
                <c:pt idx="3">
                  <c:v>854.76335600000004</c:v>
                </c:pt>
                <c:pt idx="4">
                  <c:v>854.76335600000004</c:v>
                </c:pt>
              </c:numCache>
            </c:numRef>
          </c:val>
          <c:smooth val="0"/>
        </c:ser>
        <c:ser>
          <c:idx val="2"/>
          <c:order val="2"/>
          <c:tx>
            <c:strRef>
              <c:f>Sheet1!$P$1</c:f>
              <c:strCache>
                <c:ptCount val="1"/>
                <c:pt idx="0">
                  <c:v>Cash</c:v>
                </c:pt>
              </c:strCache>
            </c:strRef>
          </c:tx>
          <c:spPr>
            <a:ln w="31750" cap="rnd">
              <a:solidFill>
                <a:schemeClr val="accent3"/>
              </a:solidFill>
              <a:round/>
            </a:ln>
            <a:effectLst>
              <a:outerShdw blurRad="76200" dist="38100" dir="5400000" rotWithShape="0">
                <a:srgbClr val="000000">
                  <a:alpha val="60000"/>
                </a:srgbClr>
              </a:outerShdw>
            </a:effectLst>
          </c:spPr>
          <c:marker>
            <c:symbol val="none"/>
          </c:marker>
          <c:cat>
            <c:numRef>
              <c:f>Sheet1!$M$2:$M$6</c:f>
              <c:numCache>
                <c:formatCode>m/d/yyyy</c:formatCode>
                <c:ptCount val="5"/>
                <c:pt idx="0">
                  <c:v>42269</c:v>
                </c:pt>
                <c:pt idx="1">
                  <c:v>42306</c:v>
                </c:pt>
                <c:pt idx="2">
                  <c:v>42319</c:v>
                </c:pt>
                <c:pt idx="3">
                  <c:v>42326</c:v>
                </c:pt>
                <c:pt idx="4">
                  <c:v>42332</c:v>
                </c:pt>
              </c:numCache>
            </c:numRef>
          </c:cat>
          <c:val>
            <c:numRef>
              <c:f>Sheet1!$P$2:$P$6</c:f>
              <c:numCache>
                <c:formatCode>#,##0</c:formatCode>
                <c:ptCount val="5"/>
                <c:pt idx="0" formatCode="General">
                  <c:v>0.32700000000000001</c:v>
                </c:pt>
                <c:pt idx="1">
                  <c:v>572.57710000000009</c:v>
                </c:pt>
                <c:pt idx="2">
                  <c:v>373.44927400000012</c:v>
                </c:pt>
                <c:pt idx="3">
                  <c:v>450.31249400000019</c:v>
                </c:pt>
                <c:pt idx="4">
                  <c:v>8.0376740000001714</c:v>
                </c:pt>
              </c:numCache>
            </c:numRef>
          </c:val>
          <c:smooth val="0"/>
        </c:ser>
        <c:dLbls>
          <c:showLegendKey val="0"/>
          <c:showVal val="0"/>
          <c:showCatName val="0"/>
          <c:showSerName val="0"/>
          <c:showPercent val="0"/>
          <c:showBubbleSize val="0"/>
        </c:dLbls>
        <c:smooth val="0"/>
        <c:axId val="222668864"/>
        <c:axId val="222667688"/>
      </c:lineChart>
      <c:dateAx>
        <c:axId val="222668864"/>
        <c:scaling>
          <c:orientation val="minMax"/>
        </c:scaling>
        <c:delete val="0"/>
        <c:axPos val="b"/>
        <c:numFmt formatCode="m/d/yyyy"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22667688"/>
        <c:crosses val="autoZero"/>
        <c:auto val="1"/>
        <c:lblOffset val="100"/>
        <c:baseTimeUnit val="days"/>
      </c:dateAx>
      <c:valAx>
        <c:axId val="222667688"/>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22668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sz="2500" b="1" dirty="0">
                <a:latin typeface="Garamond" panose="02020404030301010803" pitchFamily="18" charset="0"/>
              </a:rPr>
              <a:t>Return</a:t>
            </a:r>
          </a:p>
        </c:rich>
      </c:tx>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invertIfNegative val="0"/>
          <c:dLbls>
            <c:dLbl>
              <c:idx val="0"/>
              <c:layout>
                <c:manualLayout>
                  <c:x val="1.7730496453900401E-3"/>
                  <c:y val="-7.333333333333330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8652482269504194E-3"/>
                  <c:y val="-6.333333333333350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7730496453900099E-3"/>
                  <c:y val="-0.06"/>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77304964539007E-3"/>
                  <c:y val="-8.666666666666669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Sheet1!$B$2:$B$5</c:f>
              <c:strCache>
                <c:ptCount val="4"/>
                <c:pt idx="0">
                  <c:v>Invested Portfolio</c:v>
                </c:pt>
                <c:pt idx="1">
                  <c:v>Benchmark Return</c:v>
                </c:pt>
                <c:pt idx="2">
                  <c:v>Total Portfolio Return</c:v>
                </c:pt>
                <c:pt idx="3">
                  <c:v>Benchmark Return</c:v>
                </c:pt>
              </c:strCache>
            </c:strRef>
          </c:cat>
          <c:val>
            <c:numRef>
              <c:f>Sheet1!$C$2:$C$5</c:f>
              <c:numCache>
                <c:formatCode>0.00%</c:formatCode>
                <c:ptCount val="4"/>
                <c:pt idx="0">
                  <c:v>1.54E-2</c:v>
                </c:pt>
                <c:pt idx="1">
                  <c:v>8.8000000000000005E-3</c:v>
                </c:pt>
                <c:pt idx="2">
                  <c:v>8.7800000000000003E-2</c:v>
                </c:pt>
                <c:pt idx="3">
                  <c:v>8.6900000000000005E-2</c:v>
                </c:pt>
              </c:numCache>
            </c:numRef>
          </c:val>
        </c:ser>
        <c:dLbls>
          <c:showLegendKey val="0"/>
          <c:showVal val="0"/>
          <c:showCatName val="0"/>
          <c:showSerName val="0"/>
          <c:showPercent val="0"/>
          <c:showBubbleSize val="0"/>
        </c:dLbls>
        <c:gapWidth val="150"/>
        <c:shape val="box"/>
        <c:axId val="262974272"/>
        <c:axId val="262981720"/>
        <c:axId val="0"/>
      </c:bar3DChart>
      <c:catAx>
        <c:axId val="2629742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crossAx val="262981720"/>
        <c:crosses val="autoZero"/>
        <c:auto val="1"/>
        <c:lblAlgn val="ctr"/>
        <c:lblOffset val="100"/>
        <c:noMultiLvlLbl val="0"/>
      </c:catAx>
      <c:valAx>
        <c:axId val="2629817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262974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sz="2500" b="1" dirty="0">
                <a:latin typeface="Garamond" panose="02020404030301010803" pitchFamily="18" charset="0"/>
              </a:rPr>
              <a:t>Sector Allocation</a:t>
            </a:r>
          </a:p>
        </c:rich>
      </c:tx>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'Sector weight'!$B$14</c:f>
              <c:strCache>
                <c:ptCount val="1"/>
                <c:pt idx="0">
                  <c:v>Current Portfolio weights</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'Sector weight'!$A$15:$A$24</c:f>
              <c:strCache>
                <c:ptCount val="10"/>
                <c:pt idx="0">
                  <c:v>Cons Disc</c:v>
                </c:pt>
                <c:pt idx="1">
                  <c:v>Cons Stapl</c:v>
                </c:pt>
                <c:pt idx="2">
                  <c:v>Financials</c:v>
                </c:pt>
                <c:pt idx="3">
                  <c:v>Industrials</c:v>
                </c:pt>
                <c:pt idx="4">
                  <c:v>Health Care</c:v>
                </c:pt>
                <c:pt idx="5">
                  <c:v>Utilities</c:v>
                </c:pt>
                <c:pt idx="6">
                  <c:v>Infor Tech</c:v>
                </c:pt>
                <c:pt idx="7">
                  <c:v>Telecom Services</c:v>
                </c:pt>
                <c:pt idx="8">
                  <c:v>Energy</c:v>
                </c:pt>
                <c:pt idx="9">
                  <c:v>Materials</c:v>
                </c:pt>
              </c:strCache>
            </c:strRef>
          </c:cat>
          <c:val>
            <c:numRef>
              <c:f>'Sector weight'!$B$15:$B$24</c:f>
              <c:numCache>
                <c:formatCode>0.00%</c:formatCode>
                <c:ptCount val="10"/>
                <c:pt idx="0">
                  <c:v>0.23467770183634301</c:v>
                </c:pt>
                <c:pt idx="1">
                  <c:v>0.118772499180463</c:v>
                </c:pt>
                <c:pt idx="2">
                  <c:v>0.117932933474982</c:v>
                </c:pt>
                <c:pt idx="3">
                  <c:v>0.116424083111958</c:v>
                </c:pt>
                <c:pt idx="4">
                  <c:v>0.11599852205175699</c:v>
                </c:pt>
                <c:pt idx="5">
                  <c:v>5.9804856678951898E-2</c:v>
                </c:pt>
                <c:pt idx="6">
                  <c:v>5.9583742848236899E-2</c:v>
                </c:pt>
                <c:pt idx="7">
                  <c:v>5.92444676582509E-2</c:v>
                </c:pt>
                <c:pt idx="8">
                  <c:v>5.8784691280097397E-2</c:v>
                </c:pt>
                <c:pt idx="9">
                  <c:v>5.8776501878959803E-2</c:v>
                </c:pt>
              </c:numCache>
            </c:numRef>
          </c:val>
        </c:ser>
        <c:ser>
          <c:idx val="1"/>
          <c:order val="1"/>
          <c:tx>
            <c:strRef>
              <c:f>'Sector weight'!$C$14</c:f>
              <c:strCache>
                <c:ptCount val="1"/>
                <c:pt idx="0">
                  <c:v>S&amp;P 500 sector weights</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'Sector weight'!$A$15:$A$24</c:f>
              <c:strCache>
                <c:ptCount val="10"/>
                <c:pt idx="0">
                  <c:v>Cons Disc</c:v>
                </c:pt>
                <c:pt idx="1">
                  <c:v>Cons Stapl</c:v>
                </c:pt>
                <c:pt idx="2">
                  <c:v>Financials</c:v>
                </c:pt>
                <c:pt idx="3">
                  <c:v>Industrials</c:v>
                </c:pt>
                <c:pt idx="4">
                  <c:v>Health Care</c:v>
                </c:pt>
                <c:pt idx="5">
                  <c:v>Utilities</c:v>
                </c:pt>
                <c:pt idx="6">
                  <c:v>Infor Tech</c:v>
                </c:pt>
                <c:pt idx="7">
                  <c:v>Telecom Services</c:v>
                </c:pt>
                <c:pt idx="8">
                  <c:v>Energy</c:v>
                </c:pt>
                <c:pt idx="9">
                  <c:v>Materials</c:v>
                </c:pt>
              </c:strCache>
            </c:strRef>
          </c:cat>
          <c:val>
            <c:numRef>
              <c:f>'Sector weight'!$C$15:$C$24</c:f>
              <c:numCache>
                <c:formatCode>0.00%</c:formatCode>
                <c:ptCount val="10"/>
                <c:pt idx="0">
                  <c:v>0.13200000000000001</c:v>
                </c:pt>
                <c:pt idx="1">
                  <c:v>9.7000000000000003E-2</c:v>
                </c:pt>
                <c:pt idx="2">
                  <c:v>0.16200000000000001</c:v>
                </c:pt>
                <c:pt idx="3">
                  <c:v>0.10199999999999999</c:v>
                </c:pt>
                <c:pt idx="4">
                  <c:v>0.14599999999999999</c:v>
                </c:pt>
                <c:pt idx="5">
                  <c:v>2.9000000000000001E-2</c:v>
                </c:pt>
                <c:pt idx="6">
                  <c:v>0.20799999999999999</c:v>
                </c:pt>
                <c:pt idx="7">
                  <c:v>2.4E-2</c:v>
                </c:pt>
                <c:pt idx="8">
                  <c:v>7.0999999999999994E-2</c:v>
                </c:pt>
                <c:pt idx="9">
                  <c:v>2.9000000000000001E-2</c:v>
                </c:pt>
              </c:numCache>
            </c:numRef>
          </c:val>
        </c:ser>
        <c:dLbls>
          <c:showLegendKey val="0"/>
          <c:showVal val="0"/>
          <c:showCatName val="0"/>
          <c:showSerName val="0"/>
          <c:showPercent val="0"/>
          <c:showBubbleSize val="0"/>
        </c:dLbls>
        <c:gapWidth val="100"/>
        <c:overlap val="-24"/>
        <c:axId val="262986032"/>
        <c:axId val="262980152"/>
      </c:barChart>
      <c:catAx>
        <c:axId val="26298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n-US"/>
          </a:p>
        </c:txPr>
        <c:crossAx val="262980152"/>
        <c:crosses val="autoZero"/>
        <c:auto val="1"/>
        <c:lblAlgn val="ctr"/>
        <c:lblOffset val="100"/>
        <c:noMultiLvlLbl val="0"/>
      </c:catAx>
      <c:valAx>
        <c:axId val="2629801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262986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sz="2500" b="1" dirty="0">
                <a:latin typeface="Garamond" panose="02020404030301010803" pitchFamily="18" charset="0"/>
              </a:rPr>
              <a:t>Individual Stock </a:t>
            </a:r>
            <a:r>
              <a:rPr lang="en-US" sz="2500" b="1" dirty="0" smtClean="0">
                <a:latin typeface="Garamond" panose="02020404030301010803" pitchFamily="18" charset="0"/>
              </a:rPr>
              <a:t>Performance</a:t>
            </a:r>
            <a:endParaRPr lang="en-US" sz="2500" b="1" dirty="0">
              <a:latin typeface="Garamond" panose="02020404030301010803" pitchFamily="18" charset="0"/>
            </a:endParaRPr>
          </a:p>
        </c:rich>
      </c:tx>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Performance!$E$1</c:f>
              <c:strCache>
                <c:ptCount val="1"/>
                <c:pt idx="0">
                  <c:v>Gain Loss</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dLbl>
              <c:idx val="2"/>
              <c:layout>
                <c:manualLayout>
                  <c:x val="-6.2015445184736527E-3"/>
                  <c:y val="-3.0950319302213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8.7333434282253174E-3"/>
                  <c:y val="-1.412738018406248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6697456087219867E-3"/>
                  <c:y val="-1.558386579828435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807692307692308E-3"/>
                  <c:y val="-8.148542089274702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6025641025641613E-3"/>
                  <c:y val="-7.583358502930757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1.1752000992018454E-16"/>
                  <c:y val="-5.331462055699527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Performance!$B$2:$B$18</c:f>
              <c:strCache>
                <c:ptCount val="17"/>
                <c:pt idx="0">
                  <c:v>Polaris</c:v>
                </c:pt>
                <c:pt idx="1">
                  <c:v>UTX</c:v>
                </c:pt>
                <c:pt idx="2">
                  <c:v>Disney</c:v>
                </c:pt>
                <c:pt idx="3">
                  <c:v>Toll Brothers</c:v>
                </c:pt>
                <c:pt idx="4">
                  <c:v>UPS</c:v>
                </c:pt>
                <c:pt idx="5">
                  <c:v>Gilead </c:v>
                </c:pt>
                <c:pt idx="6">
                  <c:v>Carmax</c:v>
                </c:pt>
                <c:pt idx="7">
                  <c:v>Medtronic</c:v>
                </c:pt>
                <c:pt idx="8">
                  <c:v>CVS Helath</c:v>
                </c:pt>
                <c:pt idx="9">
                  <c:v>Apple Inc</c:v>
                </c:pt>
                <c:pt idx="10">
                  <c:v>Martin Marietta  </c:v>
                </c:pt>
                <c:pt idx="11">
                  <c:v>Capital One</c:v>
                </c:pt>
                <c:pt idx="12">
                  <c:v>AT&amp;T</c:v>
                </c:pt>
                <c:pt idx="13">
                  <c:v>AvalonBay Comm. </c:v>
                </c:pt>
                <c:pt idx="14">
                  <c:v>ITC Holding </c:v>
                </c:pt>
                <c:pt idx="15">
                  <c:v>Marathon Petro</c:v>
                </c:pt>
                <c:pt idx="16">
                  <c:v>Reynolds American </c:v>
                </c:pt>
              </c:strCache>
            </c:strRef>
          </c:cat>
          <c:val>
            <c:numRef>
              <c:f>Performance!$E$2:$E$18</c:f>
              <c:numCache>
                <c:formatCode>0.0%</c:formatCode>
                <c:ptCount val="17"/>
                <c:pt idx="0">
                  <c:v>-4.95102884356187E-2</c:v>
                </c:pt>
                <c:pt idx="1">
                  <c:v>-2.5594518339379198E-2</c:v>
                </c:pt>
                <c:pt idx="2">
                  <c:v>9.1831380094454899E-3</c:v>
                </c:pt>
                <c:pt idx="3">
                  <c:v>5.1090858878762802E-2</c:v>
                </c:pt>
                <c:pt idx="4">
                  <c:v>4.1559241159041301E-3</c:v>
                </c:pt>
                <c:pt idx="5">
                  <c:v>-1.61725067385446E-2</c:v>
                </c:pt>
                <c:pt idx="6">
                  <c:v>4.19316514082062E-4</c:v>
                </c:pt>
                <c:pt idx="7">
                  <c:v>1.4420894965405801E-3</c:v>
                </c:pt>
                <c:pt idx="8">
                  <c:v>8.2604470359572101E-3</c:v>
                </c:pt>
                <c:pt idx="9">
                  <c:v>1.37365010799136E-2</c:v>
                </c:pt>
                <c:pt idx="10">
                  <c:v>1.4904458598726101E-2</c:v>
                </c:pt>
                <c:pt idx="11">
                  <c:v>3.5816247080197101E-2</c:v>
                </c:pt>
                <c:pt idx="12">
                  <c:v>2.9620853080583901E-4</c:v>
                </c:pt>
                <c:pt idx="13">
                  <c:v>3.8999719022197198E-2</c:v>
                </c:pt>
                <c:pt idx="14">
                  <c:v>0.14736203759854499</c:v>
                </c:pt>
                <c:pt idx="15">
                  <c:v>6.2869425040301005E-2</c:v>
                </c:pt>
                <c:pt idx="16">
                  <c:v>-2.5945945945945398E-3</c:v>
                </c:pt>
              </c:numCache>
            </c:numRef>
          </c:val>
        </c:ser>
        <c:dLbls>
          <c:showLegendKey val="0"/>
          <c:showVal val="0"/>
          <c:showCatName val="0"/>
          <c:showSerName val="0"/>
          <c:showPercent val="0"/>
          <c:showBubbleSize val="0"/>
        </c:dLbls>
        <c:gapWidth val="100"/>
        <c:overlap val="-24"/>
        <c:axId val="263817000"/>
        <c:axId val="263827584"/>
      </c:barChart>
      <c:catAx>
        <c:axId val="263817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263827584"/>
        <c:crosses val="autoZero"/>
        <c:auto val="1"/>
        <c:lblAlgn val="ctr"/>
        <c:lblOffset val="100"/>
        <c:noMultiLvlLbl val="0"/>
      </c:catAx>
      <c:valAx>
        <c:axId val="2638275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263817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9814E5-B7AE-4D28-B95F-B748C7EC62D4}" type="doc">
      <dgm:prSet loTypeId="urn:microsoft.com/office/officeart/2005/8/layout/hChevron3" loCatId="process" qsTypeId="urn:microsoft.com/office/officeart/2005/8/quickstyle/simple1" qsCatId="simple" csTypeId="urn:microsoft.com/office/officeart/2005/8/colors/accent4_2" csCatId="accent4" phldr="1"/>
      <dgm:spPr/>
    </dgm:pt>
    <dgm:pt modelId="{0D470D30-851D-40DC-9CC4-A0BC17E3C163}">
      <dgm:prSet phldrT="[Text]" custT="1"/>
      <dgm:spPr>
        <a:solidFill>
          <a:schemeClr val="accent2">
            <a:lumMod val="50000"/>
          </a:schemeClr>
        </a:solidFill>
      </dgm:spPr>
      <dgm:t>
        <a:bodyPr/>
        <a:lstStyle/>
        <a:p>
          <a:r>
            <a:rPr lang="en-US" sz="1300" dirty="0" smtClean="0">
              <a:latin typeface="Garamond" panose="02020404030301010803" pitchFamily="18" charset="0"/>
            </a:rPr>
            <a:t>Investment Philosophy and Strategy </a:t>
          </a:r>
          <a:endParaRPr lang="en-US" sz="1300" b="0" u="none" dirty="0">
            <a:latin typeface="Garamond" panose="02020404030301010803" pitchFamily="18" charset="0"/>
          </a:endParaRPr>
        </a:p>
      </dgm:t>
    </dgm:pt>
    <dgm:pt modelId="{A689E776-27F2-4B6A-963D-6163D8422ABA}" type="parTrans" cxnId="{0370A262-DC3D-47DB-AC09-E5AA36258298}">
      <dgm:prSet/>
      <dgm:spPr/>
      <dgm:t>
        <a:bodyPr/>
        <a:lstStyle/>
        <a:p>
          <a:endParaRPr lang="en-US" sz="1300">
            <a:latin typeface="Garamond" panose="02020404030301010803" pitchFamily="18" charset="0"/>
          </a:endParaRPr>
        </a:p>
      </dgm:t>
    </dgm:pt>
    <dgm:pt modelId="{0E024367-3ABB-4FFD-85C5-B41615BE0254}" type="sibTrans" cxnId="{0370A262-DC3D-47DB-AC09-E5AA36258298}">
      <dgm:prSet/>
      <dgm:spPr/>
      <dgm:t>
        <a:bodyPr/>
        <a:lstStyle/>
        <a:p>
          <a:endParaRPr lang="en-US" sz="1300">
            <a:latin typeface="Garamond" panose="02020404030301010803" pitchFamily="18" charset="0"/>
          </a:endParaRPr>
        </a:p>
      </dgm:t>
    </dgm:pt>
    <dgm:pt modelId="{5F49E02C-5232-4230-93E5-B11F72105A96}">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Process &amp; Procedure </a:t>
          </a:r>
          <a:endParaRPr lang="en-US" sz="1300" dirty="0">
            <a:latin typeface="Garamond" panose="02020404030301010803" pitchFamily="18" charset="0"/>
          </a:endParaRPr>
        </a:p>
      </dgm:t>
    </dgm:pt>
    <dgm:pt modelId="{30C9047E-4EB7-44EC-BD2F-76A1BA33C29D}" type="parTrans" cxnId="{1C7DD2BA-F5CC-4ECC-B3B5-E7A6A1CF744E}">
      <dgm:prSet/>
      <dgm:spPr/>
      <dgm:t>
        <a:bodyPr/>
        <a:lstStyle/>
        <a:p>
          <a:endParaRPr lang="en-US" sz="1300">
            <a:latin typeface="Garamond" panose="02020404030301010803" pitchFamily="18" charset="0"/>
          </a:endParaRPr>
        </a:p>
      </dgm:t>
    </dgm:pt>
    <dgm:pt modelId="{6DE3B462-66EB-424B-B068-B4EE18A9012F}" type="sibTrans" cxnId="{1C7DD2BA-F5CC-4ECC-B3B5-E7A6A1CF744E}">
      <dgm:prSet/>
      <dgm:spPr/>
      <dgm:t>
        <a:bodyPr/>
        <a:lstStyle/>
        <a:p>
          <a:endParaRPr lang="en-US" sz="1300">
            <a:latin typeface="Garamond" panose="02020404030301010803" pitchFamily="18" charset="0"/>
          </a:endParaRPr>
        </a:p>
      </dgm:t>
    </dgm:pt>
    <dgm:pt modelId="{6A4D4E85-4051-450A-854F-61A25F0CD88D}">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Risk Management</a:t>
          </a:r>
          <a:endParaRPr lang="en-US" sz="1300" dirty="0">
            <a:latin typeface="Garamond" panose="02020404030301010803" pitchFamily="18" charset="0"/>
          </a:endParaRPr>
        </a:p>
      </dgm:t>
    </dgm:pt>
    <dgm:pt modelId="{51E535FF-11DA-473F-9317-F91E56443080}" type="parTrans" cxnId="{0595E098-74F3-4088-9E60-B10A5FAFC79A}">
      <dgm:prSet/>
      <dgm:spPr/>
      <dgm:t>
        <a:bodyPr/>
        <a:lstStyle/>
        <a:p>
          <a:endParaRPr lang="en-US" sz="1300">
            <a:latin typeface="Garamond" panose="02020404030301010803" pitchFamily="18" charset="0"/>
          </a:endParaRPr>
        </a:p>
      </dgm:t>
    </dgm:pt>
    <dgm:pt modelId="{7B550978-B41B-4522-BE44-E937ABA30AA8}" type="sibTrans" cxnId="{0595E098-74F3-4088-9E60-B10A5FAFC79A}">
      <dgm:prSet/>
      <dgm:spPr/>
      <dgm:t>
        <a:bodyPr/>
        <a:lstStyle/>
        <a:p>
          <a:endParaRPr lang="en-US" sz="1300">
            <a:latin typeface="Garamond" panose="02020404030301010803" pitchFamily="18" charset="0"/>
          </a:endParaRPr>
        </a:p>
      </dgm:t>
    </dgm:pt>
    <dgm:pt modelId="{F087A908-FD9E-48B0-8640-069DE623B59B}">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Economic Outlook</a:t>
          </a:r>
          <a:endParaRPr lang="en-US" sz="1300" dirty="0">
            <a:latin typeface="Garamond" panose="02020404030301010803" pitchFamily="18" charset="0"/>
          </a:endParaRPr>
        </a:p>
      </dgm:t>
    </dgm:pt>
    <dgm:pt modelId="{629A0842-BD45-499F-A7B2-77D0F56D0949}" type="parTrans" cxnId="{C805E391-1D4B-4290-AB9C-ABFD084B608A}">
      <dgm:prSet/>
      <dgm:spPr/>
      <dgm:t>
        <a:bodyPr/>
        <a:lstStyle/>
        <a:p>
          <a:endParaRPr lang="en-US" sz="1300">
            <a:latin typeface="Garamond" panose="02020404030301010803" pitchFamily="18" charset="0"/>
          </a:endParaRPr>
        </a:p>
      </dgm:t>
    </dgm:pt>
    <dgm:pt modelId="{BBCF063B-BC16-487C-B98D-9F58D13CA0AB}" type="sibTrans" cxnId="{C805E391-1D4B-4290-AB9C-ABFD084B608A}">
      <dgm:prSet/>
      <dgm:spPr/>
      <dgm:t>
        <a:bodyPr/>
        <a:lstStyle/>
        <a:p>
          <a:endParaRPr lang="en-US" sz="1300">
            <a:latin typeface="Garamond" panose="02020404030301010803" pitchFamily="18" charset="0"/>
          </a:endParaRPr>
        </a:p>
      </dgm:t>
    </dgm:pt>
    <dgm:pt modelId="{69486B66-7963-4A33-A86E-0CBF5101AE53}">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Portfolio Analysis</a:t>
          </a:r>
          <a:endParaRPr lang="en-US" sz="1300" dirty="0">
            <a:latin typeface="Garamond" panose="02020404030301010803" pitchFamily="18" charset="0"/>
          </a:endParaRPr>
        </a:p>
      </dgm:t>
    </dgm:pt>
    <dgm:pt modelId="{FC9C912A-2C19-4DBD-9C6D-24349B166657}" type="parTrans" cxnId="{A661A865-789D-4D18-904D-83272655395B}">
      <dgm:prSet/>
      <dgm:spPr/>
      <dgm:t>
        <a:bodyPr/>
        <a:lstStyle/>
        <a:p>
          <a:endParaRPr lang="en-US" sz="1300">
            <a:latin typeface="Garamond" panose="02020404030301010803" pitchFamily="18" charset="0"/>
          </a:endParaRPr>
        </a:p>
      </dgm:t>
    </dgm:pt>
    <dgm:pt modelId="{9971E2DB-945D-410E-B2E1-890950A96303}" type="sibTrans" cxnId="{A661A865-789D-4D18-904D-83272655395B}">
      <dgm:prSet/>
      <dgm:spPr/>
      <dgm:t>
        <a:bodyPr/>
        <a:lstStyle/>
        <a:p>
          <a:endParaRPr lang="en-US" sz="1300">
            <a:latin typeface="Garamond" panose="02020404030301010803" pitchFamily="18" charset="0"/>
          </a:endParaRPr>
        </a:p>
      </dgm:t>
    </dgm:pt>
    <dgm:pt modelId="{4687564D-C34F-42F1-881D-6B57F5ED4E42}">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Performance</a:t>
          </a:r>
          <a:endParaRPr lang="en-US" sz="1300" dirty="0">
            <a:latin typeface="Garamond" panose="02020404030301010803" pitchFamily="18" charset="0"/>
          </a:endParaRPr>
        </a:p>
      </dgm:t>
    </dgm:pt>
    <dgm:pt modelId="{B929FE97-20EA-4D67-A996-F690505D5C35}" type="parTrans" cxnId="{B7018BD0-3866-41EC-9295-422DD6827C70}">
      <dgm:prSet/>
      <dgm:spPr/>
      <dgm:t>
        <a:bodyPr/>
        <a:lstStyle/>
        <a:p>
          <a:endParaRPr lang="en-US" sz="1300">
            <a:latin typeface="Garamond" panose="02020404030301010803" pitchFamily="18" charset="0"/>
          </a:endParaRPr>
        </a:p>
      </dgm:t>
    </dgm:pt>
    <dgm:pt modelId="{F6977D1B-F6BE-483F-978D-BA1F955DB8D6}" type="sibTrans" cxnId="{B7018BD0-3866-41EC-9295-422DD6827C70}">
      <dgm:prSet/>
      <dgm:spPr/>
      <dgm:t>
        <a:bodyPr/>
        <a:lstStyle/>
        <a:p>
          <a:endParaRPr lang="en-US" sz="1300">
            <a:latin typeface="Garamond" panose="02020404030301010803" pitchFamily="18" charset="0"/>
          </a:endParaRPr>
        </a:p>
      </dgm:t>
    </dgm:pt>
    <dgm:pt modelId="{795AA760-2ED4-4976-83B4-33DE1221FF5D}">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Selected Holdings</a:t>
          </a:r>
          <a:endParaRPr lang="en-US" sz="1300" dirty="0">
            <a:latin typeface="Garamond" panose="02020404030301010803" pitchFamily="18" charset="0"/>
          </a:endParaRPr>
        </a:p>
      </dgm:t>
    </dgm:pt>
    <dgm:pt modelId="{10E8BEF0-5654-4399-8C66-79918F234872}" type="parTrans" cxnId="{B76F18DF-FDF6-4158-9CE7-CD1C639081F8}">
      <dgm:prSet/>
      <dgm:spPr/>
      <dgm:t>
        <a:bodyPr/>
        <a:lstStyle/>
        <a:p>
          <a:endParaRPr lang="en-US" sz="1300">
            <a:latin typeface="Garamond" panose="02020404030301010803" pitchFamily="18" charset="0"/>
          </a:endParaRPr>
        </a:p>
      </dgm:t>
    </dgm:pt>
    <dgm:pt modelId="{228AF959-27AE-4421-ABAB-625E850C2A8F}" type="sibTrans" cxnId="{B76F18DF-FDF6-4158-9CE7-CD1C639081F8}">
      <dgm:prSet/>
      <dgm:spPr/>
      <dgm:t>
        <a:bodyPr/>
        <a:lstStyle/>
        <a:p>
          <a:endParaRPr lang="en-US" sz="1300">
            <a:latin typeface="Garamond" panose="02020404030301010803" pitchFamily="18" charset="0"/>
          </a:endParaRPr>
        </a:p>
      </dgm:t>
    </dgm:pt>
    <dgm:pt modelId="{B10DE601-E24C-40A0-8131-97177D36C2D5}" type="pres">
      <dgm:prSet presAssocID="{489814E5-B7AE-4D28-B95F-B748C7EC62D4}" presName="Name0" presStyleCnt="0">
        <dgm:presLayoutVars>
          <dgm:dir/>
          <dgm:resizeHandles val="exact"/>
        </dgm:presLayoutVars>
      </dgm:prSet>
      <dgm:spPr/>
    </dgm:pt>
    <dgm:pt modelId="{DFA549FE-8753-4C30-B34E-14E764C496FF}" type="pres">
      <dgm:prSet presAssocID="{0D470D30-851D-40DC-9CC4-A0BC17E3C163}" presName="parTxOnly" presStyleLbl="node1" presStyleIdx="0" presStyleCnt="7">
        <dgm:presLayoutVars>
          <dgm:bulletEnabled val="1"/>
        </dgm:presLayoutVars>
      </dgm:prSet>
      <dgm:spPr/>
      <dgm:t>
        <a:bodyPr/>
        <a:lstStyle/>
        <a:p>
          <a:endParaRPr lang="en-US"/>
        </a:p>
      </dgm:t>
    </dgm:pt>
    <dgm:pt modelId="{C23F6A03-03CF-4B69-A47F-9E1BF41F5BE2}" type="pres">
      <dgm:prSet presAssocID="{0E024367-3ABB-4FFD-85C5-B41615BE0254}" presName="parSpace" presStyleCnt="0"/>
      <dgm:spPr/>
    </dgm:pt>
    <dgm:pt modelId="{63F15FDE-7CA4-4CDD-A567-F826E31F1CA1}" type="pres">
      <dgm:prSet presAssocID="{5F49E02C-5232-4230-93E5-B11F72105A96}" presName="parTxOnly" presStyleLbl="node1" presStyleIdx="1" presStyleCnt="7">
        <dgm:presLayoutVars>
          <dgm:bulletEnabled val="1"/>
        </dgm:presLayoutVars>
      </dgm:prSet>
      <dgm:spPr/>
      <dgm:t>
        <a:bodyPr/>
        <a:lstStyle/>
        <a:p>
          <a:endParaRPr lang="en-US"/>
        </a:p>
      </dgm:t>
    </dgm:pt>
    <dgm:pt modelId="{99828B1B-CCC0-4F07-8425-F40D8C2C64D3}" type="pres">
      <dgm:prSet presAssocID="{6DE3B462-66EB-424B-B068-B4EE18A9012F}" presName="parSpace" presStyleCnt="0"/>
      <dgm:spPr/>
    </dgm:pt>
    <dgm:pt modelId="{D72FEBA0-5B87-4627-AF30-4DA160700CF9}" type="pres">
      <dgm:prSet presAssocID="{6A4D4E85-4051-450A-854F-61A25F0CD88D}" presName="parTxOnly" presStyleLbl="node1" presStyleIdx="2" presStyleCnt="7">
        <dgm:presLayoutVars>
          <dgm:bulletEnabled val="1"/>
        </dgm:presLayoutVars>
      </dgm:prSet>
      <dgm:spPr/>
      <dgm:t>
        <a:bodyPr/>
        <a:lstStyle/>
        <a:p>
          <a:endParaRPr lang="en-US"/>
        </a:p>
      </dgm:t>
    </dgm:pt>
    <dgm:pt modelId="{F9581337-AF03-4487-8FD6-FDB9BC0800EC}" type="pres">
      <dgm:prSet presAssocID="{7B550978-B41B-4522-BE44-E937ABA30AA8}" presName="parSpace" presStyleCnt="0"/>
      <dgm:spPr/>
    </dgm:pt>
    <dgm:pt modelId="{574EBF4A-30F9-4707-8955-E4F0E8622A53}" type="pres">
      <dgm:prSet presAssocID="{F087A908-FD9E-48B0-8640-069DE623B59B}" presName="parTxOnly" presStyleLbl="node1" presStyleIdx="3" presStyleCnt="7">
        <dgm:presLayoutVars>
          <dgm:bulletEnabled val="1"/>
        </dgm:presLayoutVars>
      </dgm:prSet>
      <dgm:spPr/>
      <dgm:t>
        <a:bodyPr/>
        <a:lstStyle/>
        <a:p>
          <a:endParaRPr lang="en-US"/>
        </a:p>
      </dgm:t>
    </dgm:pt>
    <dgm:pt modelId="{B35842E6-3F5B-49FC-8CA5-A9838BB7C5AD}" type="pres">
      <dgm:prSet presAssocID="{BBCF063B-BC16-487C-B98D-9F58D13CA0AB}" presName="parSpace" presStyleCnt="0"/>
      <dgm:spPr/>
    </dgm:pt>
    <dgm:pt modelId="{07E531D0-4764-43BA-AA51-5ED86909224E}" type="pres">
      <dgm:prSet presAssocID="{69486B66-7963-4A33-A86E-0CBF5101AE53}" presName="parTxOnly" presStyleLbl="node1" presStyleIdx="4" presStyleCnt="7">
        <dgm:presLayoutVars>
          <dgm:bulletEnabled val="1"/>
        </dgm:presLayoutVars>
      </dgm:prSet>
      <dgm:spPr/>
      <dgm:t>
        <a:bodyPr/>
        <a:lstStyle/>
        <a:p>
          <a:endParaRPr lang="en-US"/>
        </a:p>
      </dgm:t>
    </dgm:pt>
    <dgm:pt modelId="{72616D7E-064C-4544-A66B-5A37D151F6B2}" type="pres">
      <dgm:prSet presAssocID="{9971E2DB-945D-410E-B2E1-890950A96303}" presName="parSpace" presStyleCnt="0"/>
      <dgm:spPr/>
    </dgm:pt>
    <dgm:pt modelId="{E890F02A-3120-411C-B24D-700455394299}" type="pres">
      <dgm:prSet presAssocID="{4687564D-C34F-42F1-881D-6B57F5ED4E42}" presName="parTxOnly" presStyleLbl="node1" presStyleIdx="5" presStyleCnt="7">
        <dgm:presLayoutVars>
          <dgm:bulletEnabled val="1"/>
        </dgm:presLayoutVars>
      </dgm:prSet>
      <dgm:spPr/>
      <dgm:t>
        <a:bodyPr/>
        <a:lstStyle/>
        <a:p>
          <a:endParaRPr lang="en-US"/>
        </a:p>
      </dgm:t>
    </dgm:pt>
    <dgm:pt modelId="{870FA73E-C42A-4B3F-83BC-00BEF66D40F2}" type="pres">
      <dgm:prSet presAssocID="{F6977D1B-F6BE-483F-978D-BA1F955DB8D6}" presName="parSpace" presStyleCnt="0"/>
      <dgm:spPr/>
    </dgm:pt>
    <dgm:pt modelId="{7CE64165-C34C-4C11-91B3-E2C4FD965D44}" type="pres">
      <dgm:prSet presAssocID="{795AA760-2ED4-4976-83B4-33DE1221FF5D}" presName="parTxOnly" presStyleLbl="node1" presStyleIdx="6" presStyleCnt="7">
        <dgm:presLayoutVars>
          <dgm:bulletEnabled val="1"/>
        </dgm:presLayoutVars>
      </dgm:prSet>
      <dgm:spPr/>
      <dgm:t>
        <a:bodyPr/>
        <a:lstStyle/>
        <a:p>
          <a:endParaRPr lang="en-US"/>
        </a:p>
      </dgm:t>
    </dgm:pt>
  </dgm:ptLst>
  <dgm:cxnLst>
    <dgm:cxn modelId="{0595E098-74F3-4088-9E60-B10A5FAFC79A}" srcId="{489814E5-B7AE-4D28-B95F-B748C7EC62D4}" destId="{6A4D4E85-4051-450A-854F-61A25F0CD88D}" srcOrd="2" destOrd="0" parTransId="{51E535FF-11DA-473F-9317-F91E56443080}" sibTransId="{7B550978-B41B-4522-BE44-E937ABA30AA8}"/>
    <dgm:cxn modelId="{ACDB2261-5E70-4AAA-89A6-4C6C61FF4FB7}" type="presOf" srcId="{4687564D-C34F-42F1-881D-6B57F5ED4E42}" destId="{E890F02A-3120-411C-B24D-700455394299}" srcOrd="0" destOrd="0" presId="urn:microsoft.com/office/officeart/2005/8/layout/hChevron3"/>
    <dgm:cxn modelId="{C805E391-1D4B-4290-AB9C-ABFD084B608A}" srcId="{489814E5-B7AE-4D28-B95F-B748C7EC62D4}" destId="{F087A908-FD9E-48B0-8640-069DE623B59B}" srcOrd="3" destOrd="0" parTransId="{629A0842-BD45-499F-A7B2-77D0F56D0949}" sibTransId="{BBCF063B-BC16-487C-B98D-9F58D13CA0AB}"/>
    <dgm:cxn modelId="{DF0FC2BE-E5AD-4909-86D5-F4A4B47ADC86}" type="presOf" srcId="{0D470D30-851D-40DC-9CC4-A0BC17E3C163}" destId="{DFA549FE-8753-4C30-B34E-14E764C496FF}" srcOrd="0" destOrd="0" presId="urn:microsoft.com/office/officeart/2005/8/layout/hChevron3"/>
    <dgm:cxn modelId="{ED28C4CF-72B2-410D-93E6-1E63A50B9A06}" type="presOf" srcId="{69486B66-7963-4A33-A86E-0CBF5101AE53}" destId="{07E531D0-4764-43BA-AA51-5ED86909224E}" srcOrd="0" destOrd="0" presId="urn:microsoft.com/office/officeart/2005/8/layout/hChevron3"/>
    <dgm:cxn modelId="{39B26936-EA80-4CA0-A0F9-D9CF64852B34}" type="presOf" srcId="{F087A908-FD9E-48B0-8640-069DE623B59B}" destId="{574EBF4A-30F9-4707-8955-E4F0E8622A53}" srcOrd="0" destOrd="0" presId="urn:microsoft.com/office/officeart/2005/8/layout/hChevron3"/>
    <dgm:cxn modelId="{B76F18DF-FDF6-4158-9CE7-CD1C639081F8}" srcId="{489814E5-B7AE-4D28-B95F-B748C7EC62D4}" destId="{795AA760-2ED4-4976-83B4-33DE1221FF5D}" srcOrd="6" destOrd="0" parTransId="{10E8BEF0-5654-4399-8C66-79918F234872}" sibTransId="{228AF959-27AE-4421-ABAB-625E850C2A8F}"/>
    <dgm:cxn modelId="{B7018BD0-3866-41EC-9295-422DD6827C70}" srcId="{489814E5-B7AE-4D28-B95F-B748C7EC62D4}" destId="{4687564D-C34F-42F1-881D-6B57F5ED4E42}" srcOrd="5" destOrd="0" parTransId="{B929FE97-20EA-4D67-A996-F690505D5C35}" sibTransId="{F6977D1B-F6BE-483F-978D-BA1F955DB8D6}"/>
    <dgm:cxn modelId="{EE3E8158-F6E1-4024-ADAC-928D734D25FC}" type="presOf" srcId="{5F49E02C-5232-4230-93E5-B11F72105A96}" destId="{63F15FDE-7CA4-4CDD-A567-F826E31F1CA1}" srcOrd="0" destOrd="0" presId="urn:microsoft.com/office/officeart/2005/8/layout/hChevron3"/>
    <dgm:cxn modelId="{18606B05-BD23-49D3-938C-FC5133B00E27}" type="presOf" srcId="{489814E5-B7AE-4D28-B95F-B748C7EC62D4}" destId="{B10DE601-E24C-40A0-8131-97177D36C2D5}" srcOrd="0" destOrd="0" presId="urn:microsoft.com/office/officeart/2005/8/layout/hChevron3"/>
    <dgm:cxn modelId="{0370A262-DC3D-47DB-AC09-E5AA36258298}" srcId="{489814E5-B7AE-4D28-B95F-B748C7EC62D4}" destId="{0D470D30-851D-40DC-9CC4-A0BC17E3C163}" srcOrd="0" destOrd="0" parTransId="{A689E776-27F2-4B6A-963D-6163D8422ABA}" sibTransId="{0E024367-3ABB-4FFD-85C5-B41615BE0254}"/>
    <dgm:cxn modelId="{A661A865-789D-4D18-904D-83272655395B}" srcId="{489814E5-B7AE-4D28-B95F-B748C7EC62D4}" destId="{69486B66-7963-4A33-A86E-0CBF5101AE53}" srcOrd="4" destOrd="0" parTransId="{FC9C912A-2C19-4DBD-9C6D-24349B166657}" sibTransId="{9971E2DB-945D-410E-B2E1-890950A96303}"/>
    <dgm:cxn modelId="{98C31800-E027-4130-BDA2-BA28430FB18D}" type="presOf" srcId="{6A4D4E85-4051-450A-854F-61A25F0CD88D}" destId="{D72FEBA0-5B87-4627-AF30-4DA160700CF9}" srcOrd="0" destOrd="0" presId="urn:microsoft.com/office/officeart/2005/8/layout/hChevron3"/>
    <dgm:cxn modelId="{16089837-2687-4604-83EB-E0F1808DED33}" type="presOf" srcId="{795AA760-2ED4-4976-83B4-33DE1221FF5D}" destId="{7CE64165-C34C-4C11-91B3-E2C4FD965D44}" srcOrd="0" destOrd="0" presId="urn:microsoft.com/office/officeart/2005/8/layout/hChevron3"/>
    <dgm:cxn modelId="{1C7DD2BA-F5CC-4ECC-B3B5-E7A6A1CF744E}" srcId="{489814E5-B7AE-4D28-B95F-B748C7EC62D4}" destId="{5F49E02C-5232-4230-93E5-B11F72105A96}" srcOrd="1" destOrd="0" parTransId="{30C9047E-4EB7-44EC-BD2F-76A1BA33C29D}" sibTransId="{6DE3B462-66EB-424B-B068-B4EE18A9012F}"/>
    <dgm:cxn modelId="{6F72F90F-C5CE-4D27-9C3A-C23BC22B2E16}" type="presParOf" srcId="{B10DE601-E24C-40A0-8131-97177D36C2D5}" destId="{DFA549FE-8753-4C30-B34E-14E764C496FF}" srcOrd="0" destOrd="0" presId="urn:microsoft.com/office/officeart/2005/8/layout/hChevron3"/>
    <dgm:cxn modelId="{4FD17911-13D4-4BF8-A8FB-46D428A44E48}" type="presParOf" srcId="{B10DE601-E24C-40A0-8131-97177D36C2D5}" destId="{C23F6A03-03CF-4B69-A47F-9E1BF41F5BE2}" srcOrd="1" destOrd="0" presId="urn:microsoft.com/office/officeart/2005/8/layout/hChevron3"/>
    <dgm:cxn modelId="{7DD6B801-E8BD-4649-96DF-49AA3FA96D6C}" type="presParOf" srcId="{B10DE601-E24C-40A0-8131-97177D36C2D5}" destId="{63F15FDE-7CA4-4CDD-A567-F826E31F1CA1}" srcOrd="2" destOrd="0" presId="urn:microsoft.com/office/officeart/2005/8/layout/hChevron3"/>
    <dgm:cxn modelId="{9180001E-599C-4134-B2BE-DE01A1747026}" type="presParOf" srcId="{B10DE601-E24C-40A0-8131-97177D36C2D5}" destId="{99828B1B-CCC0-4F07-8425-F40D8C2C64D3}" srcOrd="3" destOrd="0" presId="urn:microsoft.com/office/officeart/2005/8/layout/hChevron3"/>
    <dgm:cxn modelId="{151697BB-833D-45CA-BB30-046801776547}" type="presParOf" srcId="{B10DE601-E24C-40A0-8131-97177D36C2D5}" destId="{D72FEBA0-5B87-4627-AF30-4DA160700CF9}" srcOrd="4" destOrd="0" presId="urn:microsoft.com/office/officeart/2005/8/layout/hChevron3"/>
    <dgm:cxn modelId="{BD2EBE3C-D20E-4D28-AE28-1DC67310257D}" type="presParOf" srcId="{B10DE601-E24C-40A0-8131-97177D36C2D5}" destId="{F9581337-AF03-4487-8FD6-FDB9BC0800EC}" srcOrd="5" destOrd="0" presId="urn:microsoft.com/office/officeart/2005/8/layout/hChevron3"/>
    <dgm:cxn modelId="{84C9C785-6A7B-4B1E-9189-35C0DF558FEE}" type="presParOf" srcId="{B10DE601-E24C-40A0-8131-97177D36C2D5}" destId="{574EBF4A-30F9-4707-8955-E4F0E8622A53}" srcOrd="6" destOrd="0" presId="urn:microsoft.com/office/officeart/2005/8/layout/hChevron3"/>
    <dgm:cxn modelId="{35D50253-152A-42AA-A88A-36C2837923B3}" type="presParOf" srcId="{B10DE601-E24C-40A0-8131-97177D36C2D5}" destId="{B35842E6-3F5B-49FC-8CA5-A9838BB7C5AD}" srcOrd="7" destOrd="0" presId="urn:microsoft.com/office/officeart/2005/8/layout/hChevron3"/>
    <dgm:cxn modelId="{476830FD-8DA0-4393-A106-62298E29C356}" type="presParOf" srcId="{B10DE601-E24C-40A0-8131-97177D36C2D5}" destId="{07E531D0-4764-43BA-AA51-5ED86909224E}" srcOrd="8" destOrd="0" presId="urn:microsoft.com/office/officeart/2005/8/layout/hChevron3"/>
    <dgm:cxn modelId="{9B18941A-0135-4FB2-AE9E-8329AD5D999E}" type="presParOf" srcId="{B10DE601-E24C-40A0-8131-97177D36C2D5}" destId="{72616D7E-064C-4544-A66B-5A37D151F6B2}" srcOrd="9" destOrd="0" presId="urn:microsoft.com/office/officeart/2005/8/layout/hChevron3"/>
    <dgm:cxn modelId="{30ACD633-D627-4F96-9EC1-5EFDA0B11502}" type="presParOf" srcId="{B10DE601-E24C-40A0-8131-97177D36C2D5}" destId="{E890F02A-3120-411C-B24D-700455394299}" srcOrd="10" destOrd="0" presId="urn:microsoft.com/office/officeart/2005/8/layout/hChevron3"/>
    <dgm:cxn modelId="{AC49E130-AFB2-4100-87F0-619A75235F20}" type="presParOf" srcId="{B10DE601-E24C-40A0-8131-97177D36C2D5}" destId="{870FA73E-C42A-4B3F-83BC-00BEF66D40F2}" srcOrd="11" destOrd="0" presId="urn:microsoft.com/office/officeart/2005/8/layout/hChevron3"/>
    <dgm:cxn modelId="{095169A4-94F2-49C3-A257-087778A33110}" type="presParOf" srcId="{B10DE601-E24C-40A0-8131-97177D36C2D5}" destId="{7CE64165-C34C-4C11-91B3-E2C4FD965D44}" srcOrd="12"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489814E5-B7AE-4D28-B95F-B748C7EC62D4}" type="doc">
      <dgm:prSet loTypeId="urn:microsoft.com/office/officeart/2005/8/layout/hChevron3" loCatId="process" qsTypeId="urn:microsoft.com/office/officeart/2005/8/quickstyle/simple1" qsCatId="simple" csTypeId="urn:microsoft.com/office/officeart/2005/8/colors/accent4_2" csCatId="accent4" phldr="1"/>
      <dgm:spPr/>
    </dgm:pt>
    <dgm:pt modelId="{0D470D30-851D-40DC-9CC4-A0BC17E3C163}">
      <dgm:prSet phldrT="[Text]" custT="1"/>
      <dgm:spPr>
        <a:solidFill>
          <a:srgbClr val="BFC6B8"/>
        </a:solidFill>
      </dgm:spPr>
      <dgm:t>
        <a:bodyPr/>
        <a:lstStyle/>
        <a:p>
          <a:r>
            <a:rPr lang="en-US" sz="1300" dirty="0" smtClean="0">
              <a:latin typeface="Garamond" panose="02020404030301010803" pitchFamily="18" charset="0"/>
            </a:rPr>
            <a:t>Investment Philosophy and Strategy </a:t>
          </a:r>
          <a:endParaRPr lang="en-US" sz="1300" b="0" u="none" dirty="0">
            <a:latin typeface="Garamond" panose="02020404030301010803" pitchFamily="18" charset="0"/>
          </a:endParaRPr>
        </a:p>
      </dgm:t>
    </dgm:pt>
    <dgm:pt modelId="{A689E776-27F2-4B6A-963D-6163D8422ABA}" type="parTrans" cxnId="{0370A262-DC3D-47DB-AC09-E5AA36258298}">
      <dgm:prSet/>
      <dgm:spPr/>
      <dgm:t>
        <a:bodyPr/>
        <a:lstStyle/>
        <a:p>
          <a:endParaRPr lang="en-US" sz="1300">
            <a:latin typeface="Garamond" panose="02020404030301010803" pitchFamily="18" charset="0"/>
          </a:endParaRPr>
        </a:p>
      </dgm:t>
    </dgm:pt>
    <dgm:pt modelId="{0E024367-3ABB-4FFD-85C5-B41615BE0254}" type="sibTrans" cxnId="{0370A262-DC3D-47DB-AC09-E5AA36258298}">
      <dgm:prSet/>
      <dgm:spPr/>
      <dgm:t>
        <a:bodyPr/>
        <a:lstStyle/>
        <a:p>
          <a:endParaRPr lang="en-US" sz="1300">
            <a:latin typeface="Garamond" panose="02020404030301010803" pitchFamily="18" charset="0"/>
          </a:endParaRPr>
        </a:p>
      </dgm:t>
    </dgm:pt>
    <dgm:pt modelId="{5F49E02C-5232-4230-93E5-B11F72105A96}">
      <dgm:prSet phldrT="[Text]" custT="1"/>
      <dgm:spPr>
        <a:solidFill>
          <a:srgbClr val="BFC6B8"/>
        </a:solidFill>
      </dgm:spPr>
      <dgm:t>
        <a:bodyPr/>
        <a:lstStyle/>
        <a:p>
          <a:r>
            <a:rPr lang="en-US" sz="1300" dirty="0" smtClean="0">
              <a:latin typeface="Garamond" panose="02020404030301010803" pitchFamily="18" charset="0"/>
            </a:rPr>
            <a:t>Process &amp; Procedure </a:t>
          </a:r>
          <a:endParaRPr lang="en-US" sz="1300" dirty="0">
            <a:latin typeface="Garamond" panose="02020404030301010803" pitchFamily="18" charset="0"/>
          </a:endParaRPr>
        </a:p>
      </dgm:t>
    </dgm:pt>
    <dgm:pt modelId="{30C9047E-4EB7-44EC-BD2F-76A1BA33C29D}" type="parTrans" cxnId="{1C7DD2BA-F5CC-4ECC-B3B5-E7A6A1CF744E}">
      <dgm:prSet/>
      <dgm:spPr/>
      <dgm:t>
        <a:bodyPr/>
        <a:lstStyle/>
        <a:p>
          <a:endParaRPr lang="en-US" sz="1300">
            <a:latin typeface="Garamond" panose="02020404030301010803" pitchFamily="18" charset="0"/>
          </a:endParaRPr>
        </a:p>
      </dgm:t>
    </dgm:pt>
    <dgm:pt modelId="{6DE3B462-66EB-424B-B068-B4EE18A9012F}" type="sibTrans" cxnId="{1C7DD2BA-F5CC-4ECC-B3B5-E7A6A1CF744E}">
      <dgm:prSet/>
      <dgm:spPr/>
      <dgm:t>
        <a:bodyPr/>
        <a:lstStyle/>
        <a:p>
          <a:endParaRPr lang="en-US" sz="1300">
            <a:latin typeface="Garamond" panose="02020404030301010803" pitchFamily="18" charset="0"/>
          </a:endParaRPr>
        </a:p>
      </dgm:t>
    </dgm:pt>
    <dgm:pt modelId="{6A4D4E85-4051-450A-854F-61A25F0CD88D}">
      <dgm:prSet phldrT="[Text]" custT="1"/>
      <dgm:spPr>
        <a:solidFill>
          <a:srgbClr val="BFC6B8"/>
        </a:solidFill>
      </dgm:spPr>
      <dgm:t>
        <a:bodyPr/>
        <a:lstStyle/>
        <a:p>
          <a:r>
            <a:rPr lang="en-US" sz="1300" dirty="0" smtClean="0">
              <a:latin typeface="Garamond" panose="02020404030301010803" pitchFamily="18" charset="0"/>
            </a:rPr>
            <a:t>Risk Management</a:t>
          </a:r>
          <a:endParaRPr lang="en-US" sz="1300" dirty="0">
            <a:latin typeface="Garamond" panose="02020404030301010803" pitchFamily="18" charset="0"/>
          </a:endParaRPr>
        </a:p>
      </dgm:t>
    </dgm:pt>
    <dgm:pt modelId="{51E535FF-11DA-473F-9317-F91E56443080}" type="parTrans" cxnId="{0595E098-74F3-4088-9E60-B10A5FAFC79A}">
      <dgm:prSet/>
      <dgm:spPr/>
      <dgm:t>
        <a:bodyPr/>
        <a:lstStyle/>
        <a:p>
          <a:endParaRPr lang="en-US" sz="1300">
            <a:latin typeface="Garamond" panose="02020404030301010803" pitchFamily="18" charset="0"/>
          </a:endParaRPr>
        </a:p>
      </dgm:t>
    </dgm:pt>
    <dgm:pt modelId="{7B550978-B41B-4522-BE44-E937ABA30AA8}" type="sibTrans" cxnId="{0595E098-74F3-4088-9E60-B10A5FAFC79A}">
      <dgm:prSet/>
      <dgm:spPr/>
      <dgm:t>
        <a:bodyPr/>
        <a:lstStyle/>
        <a:p>
          <a:endParaRPr lang="en-US" sz="1300">
            <a:latin typeface="Garamond" panose="02020404030301010803" pitchFamily="18" charset="0"/>
          </a:endParaRPr>
        </a:p>
      </dgm:t>
    </dgm:pt>
    <dgm:pt modelId="{F087A908-FD9E-48B0-8640-069DE623B59B}">
      <dgm:prSet phldrT="[Text]" custT="1"/>
      <dgm:spPr>
        <a:solidFill>
          <a:srgbClr val="855E4E"/>
        </a:solidFill>
      </dgm:spPr>
      <dgm:t>
        <a:bodyPr/>
        <a:lstStyle/>
        <a:p>
          <a:r>
            <a:rPr lang="en-US" sz="1300" dirty="0" smtClean="0">
              <a:latin typeface="Garamond" panose="02020404030301010803" pitchFamily="18" charset="0"/>
            </a:rPr>
            <a:t>Economic Outlook</a:t>
          </a:r>
          <a:endParaRPr lang="en-US" sz="1300" dirty="0">
            <a:latin typeface="Garamond" panose="02020404030301010803" pitchFamily="18" charset="0"/>
          </a:endParaRPr>
        </a:p>
      </dgm:t>
    </dgm:pt>
    <dgm:pt modelId="{629A0842-BD45-499F-A7B2-77D0F56D0949}" type="parTrans" cxnId="{C805E391-1D4B-4290-AB9C-ABFD084B608A}">
      <dgm:prSet/>
      <dgm:spPr/>
      <dgm:t>
        <a:bodyPr/>
        <a:lstStyle/>
        <a:p>
          <a:endParaRPr lang="en-US" sz="1300">
            <a:latin typeface="Garamond" panose="02020404030301010803" pitchFamily="18" charset="0"/>
          </a:endParaRPr>
        </a:p>
      </dgm:t>
    </dgm:pt>
    <dgm:pt modelId="{BBCF063B-BC16-487C-B98D-9F58D13CA0AB}" type="sibTrans" cxnId="{C805E391-1D4B-4290-AB9C-ABFD084B608A}">
      <dgm:prSet/>
      <dgm:spPr/>
      <dgm:t>
        <a:bodyPr/>
        <a:lstStyle/>
        <a:p>
          <a:endParaRPr lang="en-US" sz="1300">
            <a:latin typeface="Garamond" panose="02020404030301010803" pitchFamily="18" charset="0"/>
          </a:endParaRPr>
        </a:p>
      </dgm:t>
    </dgm:pt>
    <dgm:pt modelId="{69486B66-7963-4A33-A86E-0CBF5101AE53}">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Portfolio Analysis</a:t>
          </a:r>
          <a:endParaRPr lang="en-US" sz="1300" dirty="0">
            <a:latin typeface="Garamond" panose="02020404030301010803" pitchFamily="18" charset="0"/>
          </a:endParaRPr>
        </a:p>
      </dgm:t>
    </dgm:pt>
    <dgm:pt modelId="{FC9C912A-2C19-4DBD-9C6D-24349B166657}" type="parTrans" cxnId="{A661A865-789D-4D18-904D-83272655395B}">
      <dgm:prSet/>
      <dgm:spPr/>
      <dgm:t>
        <a:bodyPr/>
        <a:lstStyle/>
        <a:p>
          <a:endParaRPr lang="en-US" sz="1300">
            <a:latin typeface="Garamond" panose="02020404030301010803" pitchFamily="18" charset="0"/>
          </a:endParaRPr>
        </a:p>
      </dgm:t>
    </dgm:pt>
    <dgm:pt modelId="{9971E2DB-945D-410E-B2E1-890950A96303}" type="sibTrans" cxnId="{A661A865-789D-4D18-904D-83272655395B}">
      <dgm:prSet/>
      <dgm:spPr/>
      <dgm:t>
        <a:bodyPr/>
        <a:lstStyle/>
        <a:p>
          <a:endParaRPr lang="en-US" sz="1300">
            <a:latin typeface="Garamond" panose="02020404030301010803" pitchFamily="18" charset="0"/>
          </a:endParaRPr>
        </a:p>
      </dgm:t>
    </dgm:pt>
    <dgm:pt modelId="{4687564D-C34F-42F1-881D-6B57F5ED4E42}">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Performance</a:t>
          </a:r>
          <a:endParaRPr lang="en-US" sz="1300" dirty="0">
            <a:latin typeface="Garamond" panose="02020404030301010803" pitchFamily="18" charset="0"/>
          </a:endParaRPr>
        </a:p>
      </dgm:t>
    </dgm:pt>
    <dgm:pt modelId="{B929FE97-20EA-4D67-A996-F690505D5C35}" type="parTrans" cxnId="{B7018BD0-3866-41EC-9295-422DD6827C70}">
      <dgm:prSet/>
      <dgm:spPr/>
      <dgm:t>
        <a:bodyPr/>
        <a:lstStyle/>
        <a:p>
          <a:endParaRPr lang="en-US" sz="1300">
            <a:latin typeface="Garamond" panose="02020404030301010803" pitchFamily="18" charset="0"/>
          </a:endParaRPr>
        </a:p>
      </dgm:t>
    </dgm:pt>
    <dgm:pt modelId="{F6977D1B-F6BE-483F-978D-BA1F955DB8D6}" type="sibTrans" cxnId="{B7018BD0-3866-41EC-9295-422DD6827C70}">
      <dgm:prSet/>
      <dgm:spPr/>
      <dgm:t>
        <a:bodyPr/>
        <a:lstStyle/>
        <a:p>
          <a:endParaRPr lang="en-US" sz="1300">
            <a:latin typeface="Garamond" panose="02020404030301010803" pitchFamily="18" charset="0"/>
          </a:endParaRPr>
        </a:p>
      </dgm:t>
    </dgm:pt>
    <dgm:pt modelId="{795AA760-2ED4-4976-83B4-33DE1221FF5D}">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Selected Holdings</a:t>
          </a:r>
          <a:endParaRPr lang="en-US" sz="1300" dirty="0">
            <a:latin typeface="Garamond" panose="02020404030301010803" pitchFamily="18" charset="0"/>
          </a:endParaRPr>
        </a:p>
      </dgm:t>
    </dgm:pt>
    <dgm:pt modelId="{10E8BEF0-5654-4399-8C66-79918F234872}" type="parTrans" cxnId="{B76F18DF-FDF6-4158-9CE7-CD1C639081F8}">
      <dgm:prSet/>
      <dgm:spPr/>
      <dgm:t>
        <a:bodyPr/>
        <a:lstStyle/>
        <a:p>
          <a:endParaRPr lang="en-US" sz="1300">
            <a:latin typeface="Garamond" panose="02020404030301010803" pitchFamily="18" charset="0"/>
          </a:endParaRPr>
        </a:p>
      </dgm:t>
    </dgm:pt>
    <dgm:pt modelId="{228AF959-27AE-4421-ABAB-625E850C2A8F}" type="sibTrans" cxnId="{B76F18DF-FDF6-4158-9CE7-CD1C639081F8}">
      <dgm:prSet/>
      <dgm:spPr/>
      <dgm:t>
        <a:bodyPr/>
        <a:lstStyle/>
        <a:p>
          <a:endParaRPr lang="en-US" sz="1300">
            <a:latin typeface="Garamond" panose="02020404030301010803" pitchFamily="18" charset="0"/>
          </a:endParaRPr>
        </a:p>
      </dgm:t>
    </dgm:pt>
    <dgm:pt modelId="{B10DE601-E24C-40A0-8131-97177D36C2D5}" type="pres">
      <dgm:prSet presAssocID="{489814E5-B7AE-4D28-B95F-B748C7EC62D4}" presName="Name0" presStyleCnt="0">
        <dgm:presLayoutVars>
          <dgm:dir/>
          <dgm:resizeHandles val="exact"/>
        </dgm:presLayoutVars>
      </dgm:prSet>
      <dgm:spPr/>
    </dgm:pt>
    <dgm:pt modelId="{DFA549FE-8753-4C30-B34E-14E764C496FF}" type="pres">
      <dgm:prSet presAssocID="{0D470D30-851D-40DC-9CC4-A0BC17E3C163}" presName="parTxOnly" presStyleLbl="node1" presStyleIdx="0" presStyleCnt="7">
        <dgm:presLayoutVars>
          <dgm:bulletEnabled val="1"/>
        </dgm:presLayoutVars>
      </dgm:prSet>
      <dgm:spPr/>
      <dgm:t>
        <a:bodyPr/>
        <a:lstStyle/>
        <a:p>
          <a:endParaRPr lang="en-US"/>
        </a:p>
      </dgm:t>
    </dgm:pt>
    <dgm:pt modelId="{C23F6A03-03CF-4B69-A47F-9E1BF41F5BE2}" type="pres">
      <dgm:prSet presAssocID="{0E024367-3ABB-4FFD-85C5-B41615BE0254}" presName="parSpace" presStyleCnt="0"/>
      <dgm:spPr/>
    </dgm:pt>
    <dgm:pt modelId="{63F15FDE-7CA4-4CDD-A567-F826E31F1CA1}" type="pres">
      <dgm:prSet presAssocID="{5F49E02C-5232-4230-93E5-B11F72105A96}" presName="parTxOnly" presStyleLbl="node1" presStyleIdx="1" presStyleCnt="7">
        <dgm:presLayoutVars>
          <dgm:bulletEnabled val="1"/>
        </dgm:presLayoutVars>
      </dgm:prSet>
      <dgm:spPr/>
      <dgm:t>
        <a:bodyPr/>
        <a:lstStyle/>
        <a:p>
          <a:endParaRPr lang="en-US"/>
        </a:p>
      </dgm:t>
    </dgm:pt>
    <dgm:pt modelId="{99828B1B-CCC0-4F07-8425-F40D8C2C64D3}" type="pres">
      <dgm:prSet presAssocID="{6DE3B462-66EB-424B-B068-B4EE18A9012F}" presName="parSpace" presStyleCnt="0"/>
      <dgm:spPr/>
    </dgm:pt>
    <dgm:pt modelId="{D72FEBA0-5B87-4627-AF30-4DA160700CF9}" type="pres">
      <dgm:prSet presAssocID="{6A4D4E85-4051-450A-854F-61A25F0CD88D}" presName="parTxOnly" presStyleLbl="node1" presStyleIdx="2" presStyleCnt="7">
        <dgm:presLayoutVars>
          <dgm:bulletEnabled val="1"/>
        </dgm:presLayoutVars>
      </dgm:prSet>
      <dgm:spPr/>
      <dgm:t>
        <a:bodyPr/>
        <a:lstStyle/>
        <a:p>
          <a:endParaRPr lang="en-US"/>
        </a:p>
      </dgm:t>
    </dgm:pt>
    <dgm:pt modelId="{F9581337-AF03-4487-8FD6-FDB9BC0800EC}" type="pres">
      <dgm:prSet presAssocID="{7B550978-B41B-4522-BE44-E937ABA30AA8}" presName="parSpace" presStyleCnt="0"/>
      <dgm:spPr/>
    </dgm:pt>
    <dgm:pt modelId="{574EBF4A-30F9-4707-8955-E4F0E8622A53}" type="pres">
      <dgm:prSet presAssocID="{F087A908-FD9E-48B0-8640-069DE623B59B}" presName="parTxOnly" presStyleLbl="node1" presStyleIdx="3" presStyleCnt="7">
        <dgm:presLayoutVars>
          <dgm:bulletEnabled val="1"/>
        </dgm:presLayoutVars>
      </dgm:prSet>
      <dgm:spPr/>
      <dgm:t>
        <a:bodyPr/>
        <a:lstStyle/>
        <a:p>
          <a:endParaRPr lang="en-US"/>
        </a:p>
      </dgm:t>
    </dgm:pt>
    <dgm:pt modelId="{B35842E6-3F5B-49FC-8CA5-A9838BB7C5AD}" type="pres">
      <dgm:prSet presAssocID="{BBCF063B-BC16-487C-B98D-9F58D13CA0AB}" presName="parSpace" presStyleCnt="0"/>
      <dgm:spPr/>
    </dgm:pt>
    <dgm:pt modelId="{07E531D0-4764-43BA-AA51-5ED86909224E}" type="pres">
      <dgm:prSet presAssocID="{69486B66-7963-4A33-A86E-0CBF5101AE53}" presName="parTxOnly" presStyleLbl="node1" presStyleIdx="4" presStyleCnt="7">
        <dgm:presLayoutVars>
          <dgm:bulletEnabled val="1"/>
        </dgm:presLayoutVars>
      </dgm:prSet>
      <dgm:spPr/>
      <dgm:t>
        <a:bodyPr/>
        <a:lstStyle/>
        <a:p>
          <a:endParaRPr lang="en-US"/>
        </a:p>
      </dgm:t>
    </dgm:pt>
    <dgm:pt modelId="{72616D7E-064C-4544-A66B-5A37D151F6B2}" type="pres">
      <dgm:prSet presAssocID="{9971E2DB-945D-410E-B2E1-890950A96303}" presName="parSpace" presStyleCnt="0"/>
      <dgm:spPr/>
    </dgm:pt>
    <dgm:pt modelId="{E890F02A-3120-411C-B24D-700455394299}" type="pres">
      <dgm:prSet presAssocID="{4687564D-C34F-42F1-881D-6B57F5ED4E42}" presName="parTxOnly" presStyleLbl="node1" presStyleIdx="5" presStyleCnt="7">
        <dgm:presLayoutVars>
          <dgm:bulletEnabled val="1"/>
        </dgm:presLayoutVars>
      </dgm:prSet>
      <dgm:spPr/>
      <dgm:t>
        <a:bodyPr/>
        <a:lstStyle/>
        <a:p>
          <a:endParaRPr lang="en-US"/>
        </a:p>
      </dgm:t>
    </dgm:pt>
    <dgm:pt modelId="{870FA73E-C42A-4B3F-83BC-00BEF66D40F2}" type="pres">
      <dgm:prSet presAssocID="{F6977D1B-F6BE-483F-978D-BA1F955DB8D6}" presName="parSpace" presStyleCnt="0"/>
      <dgm:spPr/>
    </dgm:pt>
    <dgm:pt modelId="{7CE64165-C34C-4C11-91B3-E2C4FD965D44}" type="pres">
      <dgm:prSet presAssocID="{795AA760-2ED4-4976-83B4-33DE1221FF5D}" presName="parTxOnly" presStyleLbl="node1" presStyleIdx="6" presStyleCnt="7">
        <dgm:presLayoutVars>
          <dgm:bulletEnabled val="1"/>
        </dgm:presLayoutVars>
      </dgm:prSet>
      <dgm:spPr/>
      <dgm:t>
        <a:bodyPr/>
        <a:lstStyle/>
        <a:p>
          <a:endParaRPr lang="en-US"/>
        </a:p>
      </dgm:t>
    </dgm:pt>
  </dgm:ptLst>
  <dgm:cxnLst>
    <dgm:cxn modelId="{EBAB1F62-CD42-4847-BC32-BC03190EA377}" type="presOf" srcId="{F087A908-FD9E-48B0-8640-069DE623B59B}" destId="{574EBF4A-30F9-4707-8955-E4F0E8622A53}" srcOrd="0" destOrd="0" presId="urn:microsoft.com/office/officeart/2005/8/layout/hChevron3"/>
    <dgm:cxn modelId="{0595E098-74F3-4088-9E60-B10A5FAFC79A}" srcId="{489814E5-B7AE-4D28-B95F-B748C7EC62D4}" destId="{6A4D4E85-4051-450A-854F-61A25F0CD88D}" srcOrd="2" destOrd="0" parTransId="{51E535FF-11DA-473F-9317-F91E56443080}" sibTransId="{7B550978-B41B-4522-BE44-E937ABA30AA8}"/>
    <dgm:cxn modelId="{962C3C72-67D5-4FD5-9E2B-94DD3009BA79}" type="presOf" srcId="{489814E5-B7AE-4D28-B95F-B748C7EC62D4}" destId="{B10DE601-E24C-40A0-8131-97177D36C2D5}" srcOrd="0" destOrd="0" presId="urn:microsoft.com/office/officeart/2005/8/layout/hChevron3"/>
    <dgm:cxn modelId="{C805E391-1D4B-4290-AB9C-ABFD084B608A}" srcId="{489814E5-B7AE-4D28-B95F-B748C7EC62D4}" destId="{F087A908-FD9E-48B0-8640-069DE623B59B}" srcOrd="3" destOrd="0" parTransId="{629A0842-BD45-499F-A7B2-77D0F56D0949}" sibTransId="{BBCF063B-BC16-487C-B98D-9F58D13CA0AB}"/>
    <dgm:cxn modelId="{F8E5428A-8AD7-45D1-9C3A-49E161FCAEEB}" type="presOf" srcId="{0D470D30-851D-40DC-9CC4-A0BC17E3C163}" destId="{DFA549FE-8753-4C30-B34E-14E764C496FF}" srcOrd="0" destOrd="0" presId="urn:microsoft.com/office/officeart/2005/8/layout/hChevron3"/>
    <dgm:cxn modelId="{B76F18DF-FDF6-4158-9CE7-CD1C639081F8}" srcId="{489814E5-B7AE-4D28-B95F-B748C7EC62D4}" destId="{795AA760-2ED4-4976-83B4-33DE1221FF5D}" srcOrd="6" destOrd="0" parTransId="{10E8BEF0-5654-4399-8C66-79918F234872}" sibTransId="{228AF959-27AE-4421-ABAB-625E850C2A8F}"/>
    <dgm:cxn modelId="{B7018BD0-3866-41EC-9295-422DD6827C70}" srcId="{489814E5-B7AE-4D28-B95F-B748C7EC62D4}" destId="{4687564D-C34F-42F1-881D-6B57F5ED4E42}" srcOrd="5" destOrd="0" parTransId="{B929FE97-20EA-4D67-A996-F690505D5C35}" sibTransId="{F6977D1B-F6BE-483F-978D-BA1F955DB8D6}"/>
    <dgm:cxn modelId="{649F9D19-8063-4165-A1C0-9D9EB1061FC8}" type="presOf" srcId="{5F49E02C-5232-4230-93E5-B11F72105A96}" destId="{63F15FDE-7CA4-4CDD-A567-F826E31F1CA1}" srcOrd="0" destOrd="0" presId="urn:microsoft.com/office/officeart/2005/8/layout/hChevron3"/>
    <dgm:cxn modelId="{0370A262-DC3D-47DB-AC09-E5AA36258298}" srcId="{489814E5-B7AE-4D28-B95F-B748C7EC62D4}" destId="{0D470D30-851D-40DC-9CC4-A0BC17E3C163}" srcOrd="0" destOrd="0" parTransId="{A689E776-27F2-4B6A-963D-6163D8422ABA}" sibTransId="{0E024367-3ABB-4FFD-85C5-B41615BE0254}"/>
    <dgm:cxn modelId="{A1C3C167-457D-4814-A256-D4C09819FA30}" type="presOf" srcId="{4687564D-C34F-42F1-881D-6B57F5ED4E42}" destId="{E890F02A-3120-411C-B24D-700455394299}" srcOrd="0" destOrd="0" presId="urn:microsoft.com/office/officeart/2005/8/layout/hChevron3"/>
    <dgm:cxn modelId="{7D0A3970-7B2A-4580-AC42-4AC05F7B449F}" type="presOf" srcId="{795AA760-2ED4-4976-83B4-33DE1221FF5D}" destId="{7CE64165-C34C-4C11-91B3-E2C4FD965D44}" srcOrd="0" destOrd="0" presId="urn:microsoft.com/office/officeart/2005/8/layout/hChevron3"/>
    <dgm:cxn modelId="{A661A865-789D-4D18-904D-83272655395B}" srcId="{489814E5-B7AE-4D28-B95F-B748C7EC62D4}" destId="{69486B66-7963-4A33-A86E-0CBF5101AE53}" srcOrd="4" destOrd="0" parTransId="{FC9C912A-2C19-4DBD-9C6D-24349B166657}" sibTransId="{9971E2DB-945D-410E-B2E1-890950A96303}"/>
    <dgm:cxn modelId="{972D54CD-0A0B-400F-B7AB-7AE5E70D3D86}" type="presOf" srcId="{6A4D4E85-4051-450A-854F-61A25F0CD88D}" destId="{D72FEBA0-5B87-4627-AF30-4DA160700CF9}" srcOrd="0" destOrd="0" presId="urn:microsoft.com/office/officeart/2005/8/layout/hChevron3"/>
    <dgm:cxn modelId="{124E9933-034E-4D8D-98FD-F17A32A926FD}" type="presOf" srcId="{69486B66-7963-4A33-A86E-0CBF5101AE53}" destId="{07E531D0-4764-43BA-AA51-5ED86909224E}" srcOrd="0" destOrd="0" presId="urn:microsoft.com/office/officeart/2005/8/layout/hChevron3"/>
    <dgm:cxn modelId="{1C7DD2BA-F5CC-4ECC-B3B5-E7A6A1CF744E}" srcId="{489814E5-B7AE-4D28-B95F-B748C7EC62D4}" destId="{5F49E02C-5232-4230-93E5-B11F72105A96}" srcOrd="1" destOrd="0" parTransId="{30C9047E-4EB7-44EC-BD2F-76A1BA33C29D}" sibTransId="{6DE3B462-66EB-424B-B068-B4EE18A9012F}"/>
    <dgm:cxn modelId="{97A19166-A0A4-42E2-8BA5-5A5D266D4F69}" type="presParOf" srcId="{B10DE601-E24C-40A0-8131-97177D36C2D5}" destId="{DFA549FE-8753-4C30-B34E-14E764C496FF}" srcOrd="0" destOrd="0" presId="urn:microsoft.com/office/officeart/2005/8/layout/hChevron3"/>
    <dgm:cxn modelId="{A0EC2537-C9A8-4CE7-97D1-246FF47BB361}" type="presParOf" srcId="{B10DE601-E24C-40A0-8131-97177D36C2D5}" destId="{C23F6A03-03CF-4B69-A47F-9E1BF41F5BE2}" srcOrd="1" destOrd="0" presId="urn:microsoft.com/office/officeart/2005/8/layout/hChevron3"/>
    <dgm:cxn modelId="{F9EFF866-FE91-4BB7-A70C-5A85ABCE8DE8}" type="presParOf" srcId="{B10DE601-E24C-40A0-8131-97177D36C2D5}" destId="{63F15FDE-7CA4-4CDD-A567-F826E31F1CA1}" srcOrd="2" destOrd="0" presId="urn:microsoft.com/office/officeart/2005/8/layout/hChevron3"/>
    <dgm:cxn modelId="{B2D45311-C86F-4BE0-92C9-CADCDE37DE73}" type="presParOf" srcId="{B10DE601-E24C-40A0-8131-97177D36C2D5}" destId="{99828B1B-CCC0-4F07-8425-F40D8C2C64D3}" srcOrd="3" destOrd="0" presId="urn:microsoft.com/office/officeart/2005/8/layout/hChevron3"/>
    <dgm:cxn modelId="{220088FC-F0A6-4699-A7BA-06500A0FA988}" type="presParOf" srcId="{B10DE601-E24C-40A0-8131-97177D36C2D5}" destId="{D72FEBA0-5B87-4627-AF30-4DA160700CF9}" srcOrd="4" destOrd="0" presId="urn:microsoft.com/office/officeart/2005/8/layout/hChevron3"/>
    <dgm:cxn modelId="{143041AA-3E03-4B96-BBC6-8CE88297D196}" type="presParOf" srcId="{B10DE601-E24C-40A0-8131-97177D36C2D5}" destId="{F9581337-AF03-4487-8FD6-FDB9BC0800EC}" srcOrd="5" destOrd="0" presId="urn:microsoft.com/office/officeart/2005/8/layout/hChevron3"/>
    <dgm:cxn modelId="{C8A4B740-7EEC-4185-8003-F83184484402}" type="presParOf" srcId="{B10DE601-E24C-40A0-8131-97177D36C2D5}" destId="{574EBF4A-30F9-4707-8955-E4F0E8622A53}" srcOrd="6" destOrd="0" presId="urn:microsoft.com/office/officeart/2005/8/layout/hChevron3"/>
    <dgm:cxn modelId="{9AAA9469-22BA-43B8-BA09-4C70A0411AD5}" type="presParOf" srcId="{B10DE601-E24C-40A0-8131-97177D36C2D5}" destId="{B35842E6-3F5B-49FC-8CA5-A9838BB7C5AD}" srcOrd="7" destOrd="0" presId="urn:microsoft.com/office/officeart/2005/8/layout/hChevron3"/>
    <dgm:cxn modelId="{CFE6EC73-A377-4510-8ADA-F261083E11CE}" type="presParOf" srcId="{B10DE601-E24C-40A0-8131-97177D36C2D5}" destId="{07E531D0-4764-43BA-AA51-5ED86909224E}" srcOrd="8" destOrd="0" presId="urn:microsoft.com/office/officeart/2005/8/layout/hChevron3"/>
    <dgm:cxn modelId="{2DDF80CF-832A-4E52-B0C6-301190661016}" type="presParOf" srcId="{B10DE601-E24C-40A0-8131-97177D36C2D5}" destId="{72616D7E-064C-4544-A66B-5A37D151F6B2}" srcOrd="9" destOrd="0" presId="urn:microsoft.com/office/officeart/2005/8/layout/hChevron3"/>
    <dgm:cxn modelId="{A2F69349-57D4-446E-A8CB-5FD219391812}" type="presParOf" srcId="{B10DE601-E24C-40A0-8131-97177D36C2D5}" destId="{E890F02A-3120-411C-B24D-700455394299}" srcOrd="10" destOrd="0" presId="urn:microsoft.com/office/officeart/2005/8/layout/hChevron3"/>
    <dgm:cxn modelId="{7B73B7FC-9A44-4EE5-AF03-D86C84F2CE0E}" type="presParOf" srcId="{B10DE601-E24C-40A0-8131-97177D36C2D5}" destId="{870FA73E-C42A-4B3F-83BC-00BEF66D40F2}" srcOrd="11" destOrd="0" presId="urn:microsoft.com/office/officeart/2005/8/layout/hChevron3"/>
    <dgm:cxn modelId="{254B4747-FA63-4CDA-9AEC-30AD00369879}" type="presParOf" srcId="{B10DE601-E24C-40A0-8131-97177D36C2D5}" destId="{7CE64165-C34C-4C11-91B3-E2C4FD965D44}" srcOrd="12" destOrd="0" presId="urn:microsoft.com/office/officeart/2005/8/layout/hChevron3"/>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489814E5-B7AE-4D28-B95F-B748C7EC62D4}" type="doc">
      <dgm:prSet loTypeId="urn:microsoft.com/office/officeart/2005/8/layout/hChevron3" loCatId="process" qsTypeId="urn:microsoft.com/office/officeart/2005/8/quickstyle/simple1" qsCatId="simple" csTypeId="urn:microsoft.com/office/officeart/2005/8/colors/accent4_2" csCatId="accent4" phldr="1"/>
      <dgm:spPr/>
    </dgm:pt>
    <dgm:pt modelId="{0D470D30-851D-40DC-9CC4-A0BC17E3C163}">
      <dgm:prSet phldrT="[Text]" custT="1"/>
      <dgm:spPr>
        <a:solidFill>
          <a:srgbClr val="BFC6B8"/>
        </a:solidFill>
      </dgm:spPr>
      <dgm:t>
        <a:bodyPr/>
        <a:lstStyle/>
        <a:p>
          <a:r>
            <a:rPr lang="en-US" sz="1300" dirty="0" smtClean="0">
              <a:latin typeface="Garamond" panose="02020404030301010803" pitchFamily="18" charset="0"/>
            </a:rPr>
            <a:t>Investment Philosophy and Strategy </a:t>
          </a:r>
          <a:endParaRPr lang="en-US" sz="1300" b="0" u="none" dirty="0">
            <a:latin typeface="Garamond" panose="02020404030301010803" pitchFamily="18" charset="0"/>
          </a:endParaRPr>
        </a:p>
      </dgm:t>
    </dgm:pt>
    <dgm:pt modelId="{A689E776-27F2-4B6A-963D-6163D8422ABA}" type="parTrans" cxnId="{0370A262-DC3D-47DB-AC09-E5AA36258298}">
      <dgm:prSet/>
      <dgm:spPr/>
      <dgm:t>
        <a:bodyPr/>
        <a:lstStyle/>
        <a:p>
          <a:endParaRPr lang="en-US" sz="1300">
            <a:latin typeface="Garamond" panose="02020404030301010803" pitchFamily="18" charset="0"/>
          </a:endParaRPr>
        </a:p>
      </dgm:t>
    </dgm:pt>
    <dgm:pt modelId="{0E024367-3ABB-4FFD-85C5-B41615BE0254}" type="sibTrans" cxnId="{0370A262-DC3D-47DB-AC09-E5AA36258298}">
      <dgm:prSet/>
      <dgm:spPr/>
      <dgm:t>
        <a:bodyPr/>
        <a:lstStyle/>
        <a:p>
          <a:endParaRPr lang="en-US" sz="1300">
            <a:latin typeface="Garamond" panose="02020404030301010803" pitchFamily="18" charset="0"/>
          </a:endParaRPr>
        </a:p>
      </dgm:t>
    </dgm:pt>
    <dgm:pt modelId="{5F49E02C-5232-4230-93E5-B11F72105A96}">
      <dgm:prSet phldrT="[Text]" custT="1"/>
      <dgm:spPr>
        <a:solidFill>
          <a:srgbClr val="BFC6B8"/>
        </a:solidFill>
      </dgm:spPr>
      <dgm:t>
        <a:bodyPr/>
        <a:lstStyle/>
        <a:p>
          <a:r>
            <a:rPr lang="en-US" sz="1300" dirty="0" smtClean="0">
              <a:latin typeface="Garamond" panose="02020404030301010803" pitchFamily="18" charset="0"/>
            </a:rPr>
            <a:t>Process &amp; Procedure </a:t>
          </a:r>
          <a:endParaRPr lang="en-US" sz="1300" dirty="0">
            <a:latin typeface="Garamond" panose="02020404030301010803" pitchFamily="18" charset="0"/>
          </a:endParaRPr>
        </a:p>
      </dgm:t>
    </dgm:pt>
    <dgm:pt modelId="{30C9047E-4EB7-44EC-BD2F-76A1BA33C29D}" type="parTrans" cxnId="{1C7DD2BA-F5CC-4ECC-B3B5-E7A6A1CF744E}">
      <dgm:prSet/>
      <dgm:spPr/>
      <dgm:t>
        <a:bodyPr/>
        <a:lstStyle/>
        <a:p>
          <a:endParaRPr lang="en-US" sz="1300">
            <a:latin typeface="Garamond" panose="02020404030301010803" pitchFamily="18" charset="0"/>
          </a:endParaRPr>
        </a:p>
      </dgm:t>
    </dgm:pt>
    <dgm:pt modelId="{6DE3B462-66EB-424B-B068-B4EE18A9012F}" type="sibTrans" cxnId="{1C7DD2BA-F5CC-4ECC-B3B5-E7A6A1CF744E}">
      <dgm:prSet/>
      <dgm:spPr/>
      <dgm:t>
        <a:bodyPr/>
        <a:lstStyle/>
        <a:p>
          <a:endParaRPr lang="en-US" sz="1300">
            <a:latin typeface="Garamond" panose="02020404030301010803" pitchFamily="18" charset="0"/>
          </a:endParaRPr>
        </a:p>
      </dgm:t>
    </dgm:pt>
    <dgm:pt modelId="{6A4D4E85-4051-450A-854F-61A25F0CD88D}">
      <dgm:prSet phldrT="[Text]" custT="1"/>
      <dgm:spPr>
        <a:solidFill>
          <a:srgbClr val="BFC6B8"/>
        </a:solidFill>
      </dgm:spPr>
      <dgm:t>
        <a:bodyPr/>
        <a:lstStyle/>
        <a:p>
          <a:r>
            <a:rPr lang="en-US" sz="1300" dirty="0" smtClean="0">
              <a:latin typeface="Garamond" panose="02020404030301010803" pitchFamily="18" charset="0"/>
            </a:rPr>
            <a:t>Risk Management</a:t>
          </a:r>
          <a:endParaRPr lang="en-US" sz="1300" dirty="0">
            <a:latin typeface="Garamond" panose="02020404030301010803" pitchFamily="18" charset="0"/>
          </a:endParaRPr>
        </a:p>
      </dgm:t>
    </dgm:pt>
    <dgm:pt modelId="{51E535FF-11DA-473F-9317-F91E56443080}" type="parTrans" cxnId="{0595E098-74F3-4088-9E60-B10A5FAFC79A}">
      <dgm:prSet/>
      <dgm:spPr/>
      <dgm:t>
        <a:bodyPr/>
        <a:lstStyle/>
        <a:p>
          <a:endParaRPr lang="en-US" sz="1300">
            <a:latin typeface="Garamond" panose="02020404030301010803" pitchFamily="18" charset="0"/>
          </a:endParaRPr>
        </a:p>
      </dgm:t>
    </dgm:pt>
    <dgm:pt modelId="{7B550978-B41B-4522-BE44-E937ABA30AA8}" type="sibTrans" cxnId="{0595E098-74F3-4088-9E60-B10A5FAFC79A}">
      <dgm:prSet/>
      <dgm:spPr/>
      <dgm:t>
        <a:bodyPr/>
        <a:lstStyle/>
        <a:p>
          <a:endParaRPr lang="en-US" sz="1300">
            <a:latin typeface="Garamond" panose="02020404030301010803" pitchFamily="18" charset="0"/>
          </a:endParaRPr>
        </a:p>
      </dgm:t>
    </dgm:pt>
    <dgm:pt modelId="{F087A908-FD9E-48B0-8640-069DE623B59B}">
      <dgm:prSet phldrT="[Text]" custT="1"/>
      <dgm:spPr>
        <a:solidFill>
          <a:srgbClr val="855E4E"/>
        </a:solidFill>
      </dgm:spPr>
      <dgm:t>
        <a:bodyPr/>
        <a:lstStyle/>
        <a:p>
          <a:r>
            <a:rPr lang="en-US" sz="1300" dirty="0" smtClean="0">
              <a:latin typeface="Garamond" panose="02020404030301010803" pitchFamily="18" charset="0"/>
            </a:rPr>
            <a:t>Economic Outlook</a:t>
          </a:r>
          <a:endParaRPr lang="en-US" sz="1300" dirty="0">
            <a:latin typeface="Garamond" panose="02020404030301010803" pitchFamily="18" charset="0"/>
          </a:endParaRPr>
        </a:p>
      </dgm:t>
    </dgm:pt>
    <dgm:pt modelId="{629A0842-BD45-499F-A7B2-77D0F56D0949}" type="parTrans" cxnId="{C805E391-1D4B-4290-AB9C-ABFD084B608A}">
      <dgm:prSet/>
      <dgm:spPr/>
      <dgm:t>
        <a:bodyPr/>
        <a:lstStyle/>
        <a:p>
          <a:endParaRPr lang="en-US" sz="1300">
            <a:latin typeface="Garamond" panose="02020404030301010803" pitchFamily="18" charset="0"/>
          </a:endParaRPr>
        </a:p>
      </dgm:t>
    </dgm:pt>
    <dgm:pt modelId="{BBCF063B-BC16-487C-B98D-9F58D13CA0AB}" type="sibTrans" cxnId="{C805E391-1D4B-4290-AB9C-ABFD084B608A}">
      <dgm:prSet/>
      <dgm:spPr/>
      <dgm:t>
        <a:bodyPr/>
        <a:lstStyle/>
        <a:p>
          <a:endParaRPr lang="en-US" sz="1300">
            <a:latin typeface="Garamond" panose="02020404030301010803" pitchFamily="18" charset="0"/>
          </a:endParaRPr>
        </a:p>
      </dgm:t>
    </dgm:pt>
    <dgm:pt modelId="{69486B66-7963-4A33-A86E-0CBF5101AE53}">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Portfolio Analysis</a:t>
          </a:r>
          <a:endParaRPr lang="en-US" sz="1300" dirty="0">
            <a:latin typeface="Garamond" panose="02020404030301010803" pitchFamily="18" charset="0"/>
          </a:endParaRPr>
        </a:p>
      </dgm:t>
    </dgm:pt>
    <dgm:pt modelId="{FC9C912A-2C19-4DBD-9C6D-24349B166657}" type="parTrans" cxnId="{A661A865-789D-4D18-904D-83272655395B}">
      <dgm:prSet/>
      <dgm:spPr/>
      <dgm:t>
        <a:bodyPr/>
        <a:lstStyle/>
        <a:p>
          <a:endParaRPr lang="en-US" sz="1300">
            <a:latin typeface="Garamond" panose="02020404030301010803" pitchFamily="18" charset="0"/>
          </a:endParaRPr>
        </a:p>
      </dgm:t>
    </dgm:pt>
    <dgm:pt modelId="{9971E2DB-945D-410E-B2E1-890950A96303}" type="sibTrans" cxnId="{A661A865-789D-4D18-904D-83272655395B}">
      <dgm:prSet/>
      <dgm:spPr/>
      <dgm:t>
        <a:bodyPr/>
        <a:lstStyle/>
        <a:p>
          <a:endParaRPr lang="en-US" sz="1300">
            <a:latin typeface="Garamond" panose="02020404030301010803" pitchFamily="18" charset="0"/>
          </a:endParaRPr>
        </a:p>
      </dgm:t>
    </dgm:pt>
    <dgm:pt modelId="{4687564D-C34F-42F1-881D-6B57F5ED4E42}">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Performance</a:t>
          </a:r>
          <a:endParaRPr lang="en-US" sz="1300" dirty="0">
            <a:latin typeface="Garamond" panose="02020404030301010803" pitchFamily="18" charset="0"/>
          </a:endParaRPr>
        </a:p>
      </dgm:t>
    </dgm:pt>
    <dgm:pt modelId="{B929FE97-20EA-4D67-A996-F690505D5C35}" type="parTrans" cxnId="{B7018BD0-3866-41EC-9295-422DD6827C70}">
      <dgm:prSet/>
      <dgm:spPr/>
      <dgm:t>
        <a:bodyPr/>
        <a:lstStyle/>
        <a:p>
          <a:endParaRPr lang="en-US" sz="1300">
            <a:latin typeface="Garamond" panose="02020404030301010803" pitchFamily="18" charset="0"/>
          </a:endParaRPr>
        </a:p>
      </dgm:t>
    </dgm:pt>
    <dgm:pt modelId="{F6977D1B-F6BE-483F-978D-BA1F955DB8D6}" type="sibTrans" cxnId="{B7018BD0-3866-41EC-9295-422DD6827C70}">
      <dgm:prSet/>
      <dgm:spPr/>
      <dgm:t>
        <a:bodyPr/>
        <a:lstStyle/>
        <a:p>
          <a:endParaRPr lang="en-US" sz="1300">
            <a:latin typeface="Garamond" panose="02020404030301010803" pitchFamily="18" charset="0"/>
          </a:endParaRPr>
        </a:p>
      </dgm:t>
    </dgm:pt>
    <dgm:pt modelId="{795AA760-2ED4-4976-83B4-33DE1221FF5D}">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Selected Holdings</a:t>
          </a:r>
          <a:endParaRPr lang="en-US" sz="1300" dirty="0">
            <a:latin typeface="Garamond" panose="02020404030301010803" pitchFamily="18" charset="0"/>
          </a:endParaRPr>
        </a:p>
      </dgm:t>
    </dgm:pt>
    <dgm:pt modelId="{10E8BEF0-5654-4399-8C66-79918F234872}" type="parTrans" cxnId="{B76F18DF-FDF6-4158-9CE7-CD1C639081F8}">
      <dgm:prSet/>
      <dgm:spPr/>
      <dgm:t>
        <a:bodyPr/>
        <a:lstStyle/>
        <a:p>
          <a:endParaRPr lang="en-US" sz="1300">
            <a:latin typeface="Garamond" panose="02020404030301010803" pitchFamily="18" charset="0"/>
          </a:endParaRPr>
        </a:p>
      </dgm:t>
    </dgm:pt>
    <dgm:pt modelId="{228AF959-27AE-4421-ABAB-625E850C2A8F}" type="sibTrans" cxnId="{B76F18DF-FDF6-4158-9CE7-CD1C639081F8}">
      <dgm:prSet/>
      <dgm:spPr/>
      <dgm:t>
        <a:bodyPr/>
        <a:lstStyle/>
        <a:p>
          <a:endParaRPr lang="en-US" sz="1300">
            <a:latin typeface="Garamond" panose="02020404030301010803" pitchFamily="18" charset="0"/>
          </a:endParaRPr>
        </a:p>
      </dgm:t>
    </dgm:pt>
    <dgm:pt modelId="{B10DE601-E24C-40A0-8131-97177D36C2D5}" type="pres">
      <dgm:prSet presAssocID="{489814E5-B7AE-4D28-B95F-B748C7EC62D4}" presName="Name0" presStyleCnt="0">
        <dgm:presLayoutVars>
          <dgm:dir/>
          <dgm:resizeHandles val="exact"/>
        </dgm:presLayoutVars>
      </dgm:prSet>
      <dgm:spPr/>
    </dgm:pt>
    <dgm:pt modelId="{DFA549FE-8753-4C30-B34E-14E764C496FF}" type="pres">
      <dgm:prSet presAssocID="{0D470D30-851D-40DC-9CC4-A0BC17E3C163}" presName="parTxOnly" presStyleLbl="node1" presStyleIdx="0" presStyleCnt="7">
        <dgm:presLayoutVars>
          <dgm:bulletEnabled val="1"/>
        </dgm:presLayoutVars>
      </dgm:prSet>
      <dgm:spPr/>
      <dgm:t>
        <a:bodyPr/>
        <a:lstStyle/>
        <a:p>
          <a:endParaRPr lang="en-US"/>
        </a:p>
      </dgm:t>
    </dgm:pt>
    <dgm:pt modelId="{C23F6A03-03CF-4B69-A47F-9E1BF41F5BE2}" type="pres">
      <dgm:prSet presAssocID="{0E024367-3ABB-4FFD-85C5-B41615BE0254}" presName="parSpace" presStyleCnt="0"/>
      <dgm:spPr/>
    </dgm:pt>
    <dgm:pt modelId="{63F15FDE-7CA4-4CDD-A567-F826E31F1CA1}" type="pres">
      <dgm:prSet presAssocID="{5F49E02C-5232-4230-93E5-B11F72105A96}" presName="parTxOnly" presStyleLbl="node1" presStyleIdx="1" presStyleCnt="7">
        <dgm:presLayoutVars>
          <dgm:bulletEnabled val="1"/>
        </dgm:presLayoutVars>
      </dgm:prSet>
      <dgm:spPr/>
      <dgm:t>
        <a:bodyPr/>
        <a:lstStyle/>
        <a:p>
          <a:endParaRPr lang="en-US"/>
        </a:p>
      </dgm:t>
    </dgm:pt>
    <dgm:pt modelId="{99828B1B-CCC0-4F07-8425-F40D8C2C64D3}" type="pres">
      <dgm:prSet presAssocID="{6DE3B462-66EB-424B-B068-B4EE18A9012F}" presName="parSpace" presStyleCnt="0"/>
      <dgm:spPr/>
    </dgm:pt>
    <dgm:pt modelId="{D72FEBA0-5B87-4627-AF30-4DA160700CF9}" type="pres">
      <dgm:prSet presAssocID="{6A4D4E85-4051-450A-854F-61A25F0CD88D}" presName="parTxOnly" presStyleLbl="node1" presStyleIdx="2" presStyleCnt="7">
        <dgm:presLayoutVars>
          <dgm:bulletEnabled val="1"/>
        </dgm:presLayoutVars>
      </dgm:prSet>
      <dgm:spPr/>
      <dgm:t>
        <a:bodyPr/>
        <a:lstStyle/>
        <a:p>
          <a:endParaRPr lang="en-US"/>
        </a:p>
      </dgm:t>
    </dgm:pt>
    <dgm:pt modelId="{F9581337-AF03-4487-8FD6-FDB9BC0800EC}" type="pres">
      <dgm:prSet presAssocID="{7B550978-B41B-4522-BE44-E937ABA30AA8}" presName="parSpace" presStyleCnt="0"/>
      <dgm:spPr/>
    </dgm:pt>
    <dgm:pt modelId="{574EBF4A-30F9-4707-8955-E4F0E8622A53}" type="pres">
      <dgm:prSet presAssocID="{F087A908-FD9E-48B0-8640-069DE623B59B}" presName="parTxOnly" presStyleLbl="node1" presStyleIdx="3" presStyleCnt="7">
        <dgm:presLayoutVars>
          <dgm:bulletEnabled val="1"/>
        </dgm:presLayoutVars>
      </dgm:prSet>
      <dgm:spPr/>
      <dgm:t>
        <a:bodyPr/>
        <a:lstStyle/>
        <a:p>
          <a:endParaRPr lang="en-US"/>
        </a:p>
      </dgm:t>
    </dgm:pt>
    <dgm:pt modelId="{B35842E6-3F5B-49FC-8CA5-A9838BB7C5AD}" type="pres">
      <dgm:prSet presAssocID="{BBCF063B-BC16-487C-B98D-9F58D13CA0AB}" presName="parSpace" presStyleCnt="0"/>
      <dgm:spPr/>
    </dgm:pt>
    <dgm:pt modelId="{07E531D0-4764-43BA-AA51-5ED86909224E}" type="pres">
      <dgm:prSet presAssocID="{69486B66-7963-4A33-A86E-0CBF5101AE53}" presName="parTxOnly" presStyleLbl="node1" presStyleIdx="4" presStyleCnt="7">
        <dgm:presLayoutVars>
          <dgm:bulletEnabled val="1"/>
        </dgm:presLayoutVars>
      </dgm:prSet>
      <dgm:spPr/>
      <dgm:t>
        <a:bodyPr/>
        <a:lstStyle/>
        <a:p>
          <a:endParaRPr lang="en-US"/>
        </a:p>
      </dgm:t>
    </dgm:pt>
    <dgm:pt modelId="{72616D7E-064C-4544-A66B-5A37D151F6B2}" type="pres">
      <dgm:prSet presAssocID="{9971E2DB-945D-410E-B2E1-890950A96303}" presName="parSpace" presStyleCnt="0"/>
      <dgm:spPr/>
    </dgm:pt>
    <dgm:pt modelId="{E890F02A-3120-411C-B24D-700455394299}" type="pres">
      <dgm:prSet presAssocID="{4687564D-C34F-42F1-881D-6B57F5ED4E42}" presName="parTxOnly" presStyleLbl="node1" presStyleIdx="5" presStyleCnt="7">
        <dgm:presLayoutVars>
          <dgm:bulletEnabled val="1"/>
        </dgm:presLayoutVars>
      </dgm:prSet>
      <dgm:spPr/>
      <dgm:t>
        <a:bodyPr/>
        <a:lstStyle/>
        <a:p>
          <a:endParaRPr lang="en-US"/>
        </a:p>
      </dgm:t>
    </dgm:pt>
    <dgm:pt modelId="{870FA73E-C42A-4B3F-83BC-00BEF66D40F2}" type="pres">
      <dgm:prSet presAssocID="{F6977D1B-F6BE-483F-978D-BA1F955DB8D6}" presName="parSpace" presStyleCnt="0"/>
      <dgm:spPr/>
    </dgm:pt>
    <dgm:pt modelId="{7CE64165-C34C-4C11-91B3-E2C4FD965D44}" type="pres">
      <dgm:prSet presAssocID="{795AA760-2ED4-4976-83B4-33DE1221FF5D}" presName="parTxOnly" presStyleLbl="node1" presStyleIdx="6" presStyleCnt="7">
        <dgm:presLayoutVars>
          <dgm:bulletEnabled val="1"/>
        </dgm:presLayoutVars>
      </dgm:prSet>
      <dgm:spPr/>
      <dgm:t>
        <a:bodyPr/>
        <a:lstStyle/>
        <a:p>
          <a:endParaRPr lang="en-US"/>
        </a:p>
      </dgm:t>
    </dgm:pt>
  </dgm:ptLst>
  <dgm:cxnLst>
    <dgm:cxn modelId="{0595E098-74F3-4088-9E60-B10A5FAFC79A}" srcId="{489814E5-B7AE-4D28-B95F-B748C7EC62D4}" destId="{6A4D4E85-4051-450A-854F-61A25F0CD88D}" srcOrd="2" destOrd="0" parTransId="{51E535FF-11DA-473F-9317-F91E56443080}" sibTransId="{7B550978-B41B-4522-BE44-E937ABA30AA8}"/>
    <dgm:cxn modelId="{C805E391-1D4B-4290-AB9C-ABFD084B608A}" srcId="{489814E5-B7AE-4D28-B95F-B748C7EC62D4}" destId="{F087A908-FD9E-48B0-8640-069DE623B59B}" srcOrd="3" destOrd="0" parTransId="{629A0842-BD45-499F-A7B2-77D0F56D0949}" sibTransId="{BBCF063B-BC16-487C-B98D-9F58D13CA0AB}"/>
    <dgm:cxn modelId="{D54F1B4B-4E70-4AE0-B041-A6A6A90302D6}" type="presOf" srcId="{69486B66-7963-4A33-A86E-0CBF5101AE53}" destId="{07E531D0-4764-43BA-AA51-5ED86909224E}" srcOrd="0" destOrd="0" presId="urn:microsoft.com/office/officeart/2005/8/layout/hChevron3"/>
    <dgm:cxn modelId="{B76F18DF-FDF6-4158-9CE7-CD1C639081F8}" srcId="{489814E5-B7AE-4D28-B95F-B748C7EC62D4}" destId="{795AA760-2ED4-4976-83B4-33DE1221FF5D}" srcOrd="6" destOrd="0" parTransId="{10E8BEF0-5654-4399-8C66-79918F234872}" sibTransId="{228AF959-27AE-4421-ABAB-625E850C2A8F}"/>
    <dgm:cxn modelId="{F9253E87-95F9-4971-BD46-65FCCD620AE7}" type="presOf" srcId="{489814E5-B7AE-4D28-B95F-B748C7EC62D4}" destId="{B10DE601-E24C-40A0-8131-97177D36C2D5}" srcOrd="0" destOrd="0" presId="urn:microsoft.com/office/officeart/2005/8/layout/hChevron3"/>
    <dgm:cxn modelId="{DDB123C9-A948-47D5-A51F-390459620116}" type="presOf" srcId="{F087A908-FD9E-48B0-8640-069DE623B59B}" destId="{574EBF4A-30F9-4707-8955-E4F0E8622A53}" srcOrd="0" destOrd="0" presId="urn:microsoft.com/office/officeart/2005/8/layout/hChevron3"/>
    <dgm:cxn modelId="{B7018BD0-3866-41EC-9295-422DD6827C70}" srcId="{489814E5-B7AE-4D28-B95F-B748C7EC62D4}" destId="{4687564D-C34F-42F1-881D-6B57F5ED4E42}" srcOrd="5" destOrd="0" parTransId="{B929FE97-20EA-4D67-A996-F690505D5C35}" sibTransId="{F6977D1B-F6BE-483F-978D-BA1F955DB8D6}"/>
    <dgm:cxn modelId="{34C15128-909B-4CA7-994F-4F6884A18D02}" type="presOf" srcId="{6A4D4E85-4051-450A-854F-61A25F0CD88D}" destId="{D72FEBA0-5B87-4627-AF30-4DA160700CF9}" srcOrd="0" destOrd="0" presId="urn:microsoft.com/office/officeart/2005/8/layout/hChevron3"/>
    <dgm:cxn modelId="{0370A262-DC3D-47DB-AC09-E5AA36258298}" srcId="{489814E5-B7AE-4D28-B95F-B748C7EC62D4}" destId="{0D470D30-851D-40DC-9CC4-A0BC17E3C163}" srcOrd="0" destOrd="0" parTransId="{A689E776-27F2-4B6A-963D-6163D8422ABA}" sibTransId="{0E024367-3ABB-4FFD-85C5-B41615BE0254}"/>
    <dgm:cxn modelId="{CE6D7AC0-421C-4767-A6FD-CA2F092A51C3}" type="presOf" srcId="{0D470D30-851D-40DC-9CC4-A0BC17E3C163}" destId="{DFA549FE-8753-4C30-B34E-14E764C496FF}" srcOrd="0" destOrd="0" presId="urn:microsoft.com/office/officeart/2005/8/layout/hChevron3"/>
    <dgm:cxn modelId="{A661A865-789D-4D18-904D-83272655395B}" srcId="{489814E5-B7AE-4D28-B95F-B748C7EC62D4}" destId="{69486B66-7963-4A33-A86E-0CBF5101AE53}" srcOrd="4" destOrd="0" parTransId="{FC9C912A-2C19-4DBD-9C6D-24349B166657}" sibTransId="{9971E2DB-945D-410E-B2E1-890950A96303}"/>
    <dgm:cxn modelId="{FAD6446C-F259-466C-8A0A-07E2ED4F2A26}" type="presOf" srcId="{795AA760-2ED4-4976-83B4-33DE1221FF5D}" destId="{7CE64165-C34C-4C11-91B3-E2C4FD965D44}" srcOrd="0" destOrd="0" presId="urn:microsoft.com/office/officeart/2005/8/layout/hChevron3"/>
    <dgm:cxn modelId="{8CAD8FE6-CFD7-441E-88D9-CEFD7EC647E0}" type="presOf" srcId="{5F49E02C-5232-4230-93E5-B11F72105A96}" destId="{63F15FDE-7CA4-4CDD-A567-F826E31F1CA1}" srcOrd="0" destOrd="0" presId="urn:microsoft.com/office/officeart/2005/8/layout/hChevron3"/>
    <dgm:cxn modelId="{D7BAFF3F-AA6C-4049-9C8C-BE8D2734B18C}" type="presOf" srcId="{4687564D-C34F-42F1-881D-6B57F5ED4E42}" destId="{E890F02A-3120-411C-B24D-700455394299}" srcOrd="0" destOrd="0" presId="urn:microsoft.com/office/officeart/2005/8/layout/hChevron3"/>
    <dgm:cxn modelId="{1C7DD2BA-F5CC-4ECC-B3B5-E7A6A1CF744E}" srcId="{489814E5-B7AE-4D28-B95F-B748C7EC62D4}" destId="{5F49E02C-5232-4230-93E5-B11F72105A96}" srcOrd="1" destOrd="0" parTransId="{30C9047E-4EB7-44EC-BD2F-76A1BA33C29D}" sibTransId="{6DE3B462-66EB-424B-B068-B4EE18A9012F}"/>
    <dgm:cxn modelId="{431C982B-0D8C-4CA8-B374-F0BCBA63451C}" type="presParOf" srcId="{B10DE601-E24C-40A0-8131-97177D36C2D5}" destId="{DFA549FE-8753-4C30-B34E-14E764C496FF}" srcOrd="0" destOrd="0" presId="urn:microsoft.com/office/officeart/2005/8/layout/hChevron3"/>
    <dgm:cxn modelId="{268FD807-1F7A-4DD5-AFAB-EB9ECD437ADA}" type="presParOf" srcId="{B10DE601-E24C-40A0-8131-97177D36C2D5}" destId="{C23F6A03-03CF-4B69-A47F-9E1BF41F5BE2}" srcOrd="1" destOrd="0" presId="urn:microsoft.com/office/officeart/2005/8/layout/hChevron3"/>
    <dgm:cxn modelId="{DC12EF34-7D02-4B58-B502-EDE1D7CE44A0}" type="presParOf" srcId="{B10DE601-E24C-40A0-8131-97177D36C2D5}" destId="{63F15FDE-7CA4-4CDD-A567-F826E31F1CA1}" srcOrd="2" destOrd="0" presId="urn:microsoft.com/office/officeart/2005/8/layout/hChevron3"/>
    <dgm:cxn modelId="{4A62A180-85C3-493F-8DE2-7C4CB577B299}" type="presParOf" srcId="{B10DE601-E24C-40A0-8131-97177D36C2D5}" destId="{99828B1B-CCC0-4F07-8425-F40D8C2C64D3}" srcOrd="3" destOrd="0" presId="urn:microsoft.com/office/officeart/2005/8/layout/hChevron3"/>
    <dgm:cxn modelId="{37BBA539-897F-46C1-BF44-E86A1268EF70}" type="presParOf" srcId="{B10DE601-E24C-40A0-8131-97177D36C2D5}" destId="{D72FEBA0-5B87-4627-AF30-4DA160700CF9}" srcOrd="4" destOrd="0" presId="urn:microsoft.com/office/officeart/2005/8/layout/hChevron3"/>
    <dgm:cxn modelId="{CDC0FB10-6C11-4C6F-937C-DD10A5DE06B4}" type="presParOf" srcId="{B10DE601-E24C-40A0-8131-97177D36C2D5}" destId="{F9581337-AF03-4487-8FD6-FDB9BC0800EC}" srcOrd="5" destOrd="0" presId="urn:microsoft.com/office/officeart/2005/8/layout/hChevron3"/>
    <dgm:cxn modelId="{32E7168B-B017-44F2-8279-EBCC83A8DF57}" type="presParOf" srcId="{B10DE601-E24C-40A0-8131-97177D36C2D5}" destId="{574EBF4A-30F9-4707-8955-E4F0E8622A53}" srcOrd="6" destOrd="0" presId="urn:microsoft.com/office/officeart/2005/8/layout/hChevron3"/>
    <dgm:cxn modelId="{664EC888-714F-4B8F-82EA-E4B7E8491AF1}" type="presParOf" srcId="{B10DE601-E24C-40A0-8131-97177D36C2D5}" destId="{B35842E6-3F5B-49FC-8CA5-A9838BB7C5AD}" srcOrd="7" destOrd="0" presId="urn:microsoft.com/office/officeart/2005/8/layout/hChevron3"/>
    <dgm:cxn modelId="{567BFE27-BE2F-4CFD-ABDA-B17D75F82DAD}" type="presParOf" srcId="{B10DE601-E24C-40A0-8131-97177D36C2D5}" destId="{07E531D0-4764-43BA-AA51-5ED86909224E}" srcOrd="8" destOrd="0" presId="urn:microsoft.com/office/officeart/2005/8/layout/hChevron3"/>
    <dgm:cxn modelId="{000C2244-7F09-42C9-8FC5-8D0596C6D887}" type="presParOf" srcId="{B10DE601-E24C-40A0-8131-97177D36C2D5}" destId="{72616D7E-064C-4544-A66B-5A37D151F6B2}" srcOrd="9" destOrd="0" presId="urn:microsoft.com/office/officeart/2005/8/layout/hChevron3"/>
    <dgm:cxn modelId="{D45D3D4F-293E-4337-9FAB-A16B9838F935}" type="presParOf" srcId="{B10DE601-E24C-40A0-8131-97177D36C2D5}" destId="{E890F02A-3120-411C-B24D-700455394299}" srcOrd="10" destOrd="0" presId="urn:microsoft.com/office/officeart/2005/8/layout/hChevron3"/>
    <dgm:cxn modelId="{E3053269-7A13-40E2-BF69-D4163C57FC22}" type="presParOf" srcId="{B10DE601-E24C-40A0-8131-97177D36C2D5}" destId="{870FA73E-C42A-4B3F-83BC-00BEF66D40F2}" srcOrd="11" destOrd="0" presId="urn:microsoft.com/office/officeart/2005/8/layout/hChevron3"/>
    <dgm:cxn modelId="{1C5126BE-D82D-4086-8F6D-B70F647FB9CE}" type="presParOf" srcId="{B10DE601-E24C-40A0-8131-97177D36C2D5}" destId="{7CE64165-C34C-4C11-91B3-E2C4FD965D44}" srcOrd="12" destOrd="0" presId="urn:microsoft.com/office/officeart/2005/8/layout/hChevron3"/>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489814E5-B7AE-4D28-B95F-B748C7EC62D4}" type="doc">
      <dgm:prSet loTypeId="urn:microsoft.com/office/officeart/2005/8/layout/hChevron3" loCatId="process" qsTypeId="urn:microsoft.com/office/officeart/2005/8/quickstyle/simple1" qsCatId="simple" csTypeId="urn:microsoft.com/office/officeart/2005/8/colors/accent4_2" csCatId="accent4" phldr="1"/>
      <dgm:spPr/>
    </dgm:pt>
    <dgm:pt modelId="{0D470D30-851D-40DC-9CC4-A0BC17E3C163}">
      <dgm:prSet phldrT="[Text]" custT="1"/>
      <dgm:spPr>
        <a:solidFill>
          <a:srgbClr val="BFC6B8"/>
        </a:solidFill>
      </dgm:spPr>
      <dgm:t>
        <a:bodyPr/>
        <a:lstStyle/>
        <a:p>
          <a:r>
            <a:rPr lang="en-US" sz="1300" dirty="0" smtClean="0">
              <a:latin typeface="Garamond" panose="02020404030301010803" pitchFamily="18" charset="0"/>
            </a:rPr>
            <a:t>Investment Philosophy and Strategy </a:t>
          </a:r>
          <a:endParaRPr lang="en-US" sz="1300" b="0" u="none" dirty="0">
            <a:latin typeface="Garamond" panose="02020404030301010803" pitchFamily="18" charset="0"/>
          </a:endParaRPr>
        </a:p>
      </dgm:t>
    </dgm:pt>
    <dgm:pt modelId="{A689E776-27F2-4B6A-963D-6163D8422ABA}" type="parTrans" cxnId="{0370A262-DC3D-47DB-AC09-E5AA36258298}">
      <dgm:prSet/>
      <dgm:spPr/>
      <dgm:t>
        <a:bodyPr/>
        <a:lstStyle/>
        <a:p>
          <a:endParaRPr lang="en-US" sz="1300">
            <a:latin typeface="Garamond" panose="02020404030301010803" pitchFamily="18" charset="0"/>
          </a:endParaRPr>
        </a:p>
      </dgm:t>
    </dgm:pt>
    <dgm:pt modelId="{0E024367-3ABB-4FFD-85C5-B41615BE0254}" type="sibTrans" cxnId="{0370A262-DC3D-47DB-AC09-E5AA36258298}">
      <dgm:prSet/>
      <dgm:spPr/>
      <dgm:t>
        <a:bodyPr/>
        <a:lstStyle/>
        <a:p>
          <a:endParaRPr lang="en-US" sz="1300">
            <a:latin typeface="Garamond" panose="02020404030301010803" pitchFamily="18" charset="0"/>
          </a:endParaRPr>
        </a:p>
      </dgm:t>
    </dgm:pt>
    <dgm:pt modelId="{5F49E02C-5232-4230-93E5-B11F72105A96}">
      <dgm:prSet phldrT="[Text]" custT="1"/>
      <dgm:spPr>
        <a:solidFill>
          <a:srgbClr val="BFC6B8"/>
        </a:solidFill>
      </dgm:spPr>
      <dgm:t>
        <a:bodyPr/>
        <a:lstStyle/>
        <a:p>
          <a:r>
            <a:rPr lang="en-US" sz="1300" dirty="0" smtClean="0">
              <a:latin typeface="Garamond" panose="02020404030301010803" pitchFamily="18" charset="0"/>
            </a:rPr>
            <a:t>Process &amp; Procedure </a:t>
          </a:r>
          <a:endParaRPr lang="en-US" sz="1300" dirty="0">
            <a:latin typeface="Garamond" panose="02020404030301010803" pitchFamily="18" charset="0"/>
          </a:endParaRPr>
        </a:p>
      </dgm:t>
    </dgm:pt>
    <dgm:pt modelId="{30C9047E-4EB7-44EC-BD2F-76A1BA33C29D}" type="parTrans" cxnId="{1C7DD2BA-F5CC-4ECC-B3B5-E7A6A1CF744E}">
      <dgm:prSet/>
      <dgm:spPr/>
      <dgm:t>
        <a:bodyPr/>
        <a:lstStyle/>
        <a:p>
          <a:endParaRPr lang="en-US" sz="1300">
            <a:latin typeface="Garamond" panose="02020404030301010803" pitchFamily="18" charset="0"/>
          </a:endParaRPr>
        </a:p>
      </dgm:t>
    </dgm:pt>
    <dgm:pt modelId="{6DE3B462-66EB-424B-B068-B4EE18A9012F}" type="sibTrans" cxnId="{1C7DD2BA-F5CC-4ECC-B3B5-E7A6A1CF744E}">
      <dgm:prSet/>
      <dgm:spPr/>
      <dgm:t>
        <a:bodyPr/>
        <a:lstStyle/>
        <a:p>
          <a:endParaRPr lang="en-US" sz="1300">
            <a:latin typeface="Garamond" panose="02020404030301010803" pitchFamily="18" charset="0"/>
          </a:endParaRPr>
        </a:p>
      </dgm:t>
    </dgm:pt>
    <dgm:pt modelId="{6A4D4E85-4051-450A-854F-61A25F0CD88D}">
      <dgm:prSet phldrT="[Text]" custT="1"/>
      <dgm:spPr>
        <a:solidFill>
          <a:srgbClr val="BFC6B8"/>
        </a:solidFill>
      </dgm:spPr>
      <dgm:t>
        <a:bodyPr/>
        <a:lstStyle/>
        <a:p>
          <a:r>
            <a:rPr lang="en-US" sz="1300" dirty="0" smtClean="0">
              <a:latin typeface="Garamond" panose="02020404030301010803" pitchFamily="18" charset="0"/>
            </a:rPr>
            <a:t>Risk Management</a:t>
          </a:r>
          <a:endParaRPr lang="en-US" sz="1300" dirty="0">
            <a:latin typeface="Garamond" panose="02020404030301010803" pitchFamily="18" charset="0"/>
          </a:endParaRPr>
        </a:p>
      </dgm:t>
    </dgm:pt>
    <dgm:pt modelId="{51E535FF-11DA-473F-9317-F91E56443080}" type="parTrans" cxnId="{0595E098-74F3-4088-9E60-B10A5FAFC79A}">
      <dgm:prSet/>
      <dgm:spPr/>
      <dgm:t>
        <a:bodyPr/>
        <a:lstStyle/>
        <a:p>
          <a:endParaRPr lang="en-US" sz="1300">
            <a:latin typeface="Garamond" panose="02020404030301010803" pitchFamily="18" charset="0"/>
          </a:endParaRPr>
        </a:p>
      </dgm:t>
    </dgm:pt>
    <dgm:pt modelId="{7B550978-B41B-4522-BE44-E937ABA30AA8}" type="sibTrans" cxnId="{0595E098-74F3-4088-9E60-B10A5FAFC79A}">
      <dgm:prSet/>
      <dgm:spPr/>
      <dgm:t>
        <a:bodyPr/>
        <a:lstStyle/>
        <a:p>
          <a:endParaRPr lang="en-US" sz="1300">
            <a:latin typeface="Garamond" panose="02020404030301010803" pitchFamily="18" charset="0"/>
          </a:endParaRPr>
        </a:p>
      </dgm:t>
    </dgm:pt>
    <dgm:pt modelId="{F087A908-FD9E-48B0-8640-069DE623B59B}">
      <dgm:prSet phldrT="[Text]" custT="1"/>
      <dgm:spPr>
        <a:solidFill>
          <a:srgbClr val="BFC6B8"/>
        </a:solidFill>
      </dgm:spPr>
      <dgm:t>
        <a:bodyPr/>
        <a:lstStyle/>
        <a:p>
          <a:r>
            <a:rPr lang="en-US" sz="1300" dirty="0" smtClean="0">
              <a:latin typeface="Garamond" panose="02020404030301010803" pitchFamily="18" charset="0"/>
            </a:rPr>
            <a:t>Economic Outlook</a:t>
          </a:r>
          <a:endParaRPr lang="en-US" sz="1300" dirty="0">
            <a:latin typeface="Garamond" panose="02020404030301010803" pitchFamily="18" charset="0"/>
          </a:endParaRPr>
        </a:p>
      </dgm:t>
    </dgm:pt>
    <dgm:pt modelId="{629A0842-BD45-499F-A7B2-77D0F56D0949}" type="parTrans" cxnId="{C805E391-1D4B-4290-AB9C-ABFD084B608A}">
      <dgm:prSet/>
      <dgm:spPr/>
      <dgm:t>
        <a:bodyPr/>
        <a:lstStyle/>
        <a:p>
          <a:endParaRPr lang="en-US" sz="1300">
            <a:latin typeface="Garamond" panose="02020404030301010803" pitchFamily="18" charset="0"/>
          </a:endParaRPr>
        </a:p>
      </dgm:t>
    </dgm:pt>
    <dgm:pt modelId="{BBCF063B-BC16-487C-B98D-9F58D13CA0AB}" type="sibTrans" cxnId="{C805E391-1D4B-4290-AB9C-ABFD084B608A}">
      <dgm:prSet/>
      <dgm:spPr/>
      <dgm:t>
        <a:bodyPr/>
        <a:lstStyle/>
        <a:p>
          <a:endParaRPr lang="en-US" sz="1300">
            <a:latin typeface="Garamond" panose="02020404030301010803" pitchFamily="18" charset="0"/>
          </a:endParaRPr>
        </a:p>
      </dgm:t>
    </dgm:pt>
    <dgm:pt modelId="{69486B66-7963-4A33-A86E-0CBF5101AE53}">
      <dgm:prSet phldrT="[Text]" custT="1"/>
      <dgm:spPr>
        <a:solidFill>
          <a:srgbClr val="855E4E"/>
        </a:solidFill>
      </dgm:spPr>
      <dgm:t>
        <a:bodyPr/>
        <a:lstStyle/>
        <a:p>
          <a:r>
            <a:rPr lang="en-US" sz="1300" dirty="0" smtClean="0">
              <a:latin typeface="Garamond" panose="02020404030301010803" pitchFamily="18" charset="0"/>
            </a:rPr>
            <a:t>Portfolio Analysis</a:t>
          </a:r>
          <a:endParaRPr lang="en-US" sz="1300" dirty="0">
            <a:latin typeface="Garamond" panose="02020404030301010803" pitchFamily="18" charset="0"/>
          </a:endParaRPr>
        </a:p>
      </dgm:t>
    </dgm:pt>
    <dgm:pt modelId="{FC9C912A-2C19-4DBD-9C6D-24349B166657}" type="parTrans" cxnId="{A661A865-789D-4D18-904D-83272655395B}">
      <dgm:prSet/>
      <dgm:spPr/>
      <dgm:t>
        <a:bodyPr/>
        <a:lstStyle/>
        <a:p>
          <a:endParaRPr lang="en-US" sz="1300">
            <a:latin typeface="Garamond" panose="02020404030301010803" pitchFamily="18" charset="0"/>
          </a:endParaRPr>
        </a:p>
      </dgm:t>
    </dgm:pt>
    <dgm:pt modelId="{9971E2DB-945D-410E-B2E1-890950A96303}" type="sibTrans" cxnId="{A661A865-789D-4D18-904D-83272655395B}">
      <dgm:prSet/>
      <dgm:spPr/>
      <dgm:t>
        <a:bodyPr/>
        <a:lstStyle/>
        <a:p>
          <a:endParaRPr lang="en-US" sz="1300">
            <a:latin typeface="Garamond" panose="02020404030301010803" pitchFamily="18" charset="0"/>
          </a:endParaRPr>
        </a:p>
      </dgm:t>
    </dgm:pt>
    <dgm:pt modelId="{4687564D-C34F-42F1-881D-6B57F5ED4E42}">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Performance</a:t>
          </a:r>
          <a:endParaRPr lang="en-US" sz="1300" dirty="0">
            <a:latin typeface="Garamond" panose="02020404030301010803" pitchFamily="18" charset="0"/>
          </a:endParaRPr>
        </a:p>
      </dgm:t>
    </dgm:pt>
    <dgm:pt modelId="{B929FE97-20EA-4D67-A996-F690505D5C35}" type="parTrans" cxnId="{B7018BD0-3866-41EC-9295-422DD6827C70}">
      <dgm:prSet/>
      <dgm:spPr/>
      <dgm:t>
        <a:bodyPr/>
        <a:lstStyle/>
        <a:p>
          <a:endParaRPr lang="en-US" sz="1300">
            <a:latin typeface="Garamond" panose="02020404030301010803" pitchFamily="18" charset="0"/>
          </a:endParaRPr>
        </a:p>
      </dgm:t>
    </dgm:pt>
    <dgm:pt modelId="{F6977D1B-F6BE-483F-978D-BA1F955DB8D6}" type="sibTrans" cxnId="{B7018BD0-3866-41EC-9295-422DD6827C70}">
      <dgm:prSet/>
      <dgm:spPr/>
      <dgm:t>
        <a:bodyPr/>
        <a:lstStyle/>
        <a:p>
          <a:endParaRPr lang="en-US" sz="1300">
            <a:latin typeface="Garamond" panose="02020404030301010803" pitchFamily="18" charset="0"/>
          </a:endParaRPr>
        </a:p>
      </dgm:t>
    </dgm:pt>
    <dgm:pt modelId="{795AA760-2ED4-4976-83B4-33DE1221FF5D}">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Selected Holdings</a:t>
          </a:r>
          <a:endParaRPr lang="en-US" sz="1300" dirty="0">
            <a:latin typeface="Garamond" panose="02020404030301010803" pitchFamily="18" charset="0"/>
          </a:endParaRPr>
        </a:p>
      </dgm:t>
    </dgm:pt>
    <dgm:pt modelId="{10E8BEF0-5654-4399-8C66-79918F234872}" type="parTrans" cxnId="{B76F18DF-FDF6-4158-9CE7-CD1C639081F8}">
      <dgm:prSet/>
      <dgm:spPr/>
      <dgm:t>
        <a:bodyPr/>
        <a:lstStyle/>
        <a:p>
          <a:endParaRPr lang="en-US" sz="1300">
            <a:latin typeface="Garamond" panose="02020404030301010803" pitchFamily="18" charset="0"/>
          </a:endParaRPr>
        </a:p>
      </dgm:t>
    </dgm:pt>
    <dgm:pt modelId="{228AF959-27AE-4421-ABAB-625E850C2A8F}" type="sibTrans" cxnId="{B76F18DF-FDF6-4158-9CE7-CD1C639081F8}">
      <dgm:prSet/>
      <dgm:spPr/>
      <dgm:t>
        <a:bodyPr/>
        <a:lstStyle/>
        <a:p>
          <a:endParaRPr lang="en-US" sz="1300">
            <a:latin typeface="Garamond" panose="02020404030301010803" pitchFamily="18" charset="0"/>
          </a:endParaRPr>
        </a:p>
      </dgm:t>
    </dgm:pt>
    <dgm:pt modelId="{B10DE601-E24C-40A0-8131-97177D36C2D5}" type="pres">
      <dgm:prSet presAssocID="{489814E5-B7AE-4D28-B95F-B748C7EC62D4}" presName="Name0" presStyleCnt="0">
        <dgm:presLayoutVars>
          <dgm:dir/>
          <dgm:resizeHandles val="exact"/>
        </dgm:presLayoutVars>
      </dgm:prSet>
      <dgm:spPr/>
    </dgm:pt>
    <dgm:pt modelId="{DFA549FE-8753-4C30-B34E-14E764C496FF}" type="pres">
      <dgm:prSet presAssocID="{0D470D30-851D-40DC-9CC4-A0BC17E3C163}" presName="parTxOnly" presStyleLbl="node1" presStyleIdx="0" presStyleCnt="7">
        <dgm:presLayoutVars>
          <dgm:bulletEnabled val="1"/>
        </dgm:presLayoutVars>
      </dgm:prSet>
      <dgm:spPr/>
      <dgm:t>
        <a:bodyPr/>
        <a:lstStyle/>
        <a:p>
          <a:endParaRPr lang="en-US"/>
        </a:p>
      </dgm:t>
    </dgm:pt>
    <dgm:pt modelId="{C23F6A03-03CF-4B69-A47F-9E1BF41F5BE2}" type="pres">
      <dgm:prSet presAssocID="{0E024367-3ABB-4FFD-85C5-B41615BE0254}" presName="parSpace" presStyleCnt="0"/>
      <dgm:spPr/>
    </dgm:pt>
    <dgm:pt modelId="{63F15FDE-7CA4-4CDD-A567-F826E31F1CA1}" type="pres">
      <dgm:prSet presAssocID="{5F49E02C-5232-4230-93E5-B11F72105A96}" presName="parTxOnly" presStyleLbl="node1" presStyleIdx="1" presStyleCnt="7">
        <dgm:presLayoutVars>
          <dgm:bulletEnabled val="1"/>
        </dgm:presLayoutVars>
      </dgm:prSet>
      <dgm:spPr/>
      <dgm:t>
        <a:bodyPr/>
        <a:lstStyle/>
        <a:p>
          <a:endParaRPr lang="en-US"/>
        </a:p>
      </dgm:t>
    </dgm:pt>
    <dgm:pt modelId="{99828B1B-CCC0-4F07-8425-F40D8C2C64D3}" type="pres">
      <dgm:prSet presAssocID="{6DE3B462-66EB-424B-B068-B4EE18A9012F}" presName="parSpace" presStyleCnt="0"/>
      <dgm:spPr/>
    </dgm:pt>
    <dgm:pt modelId="{D72FEBA0-5B87-4627-AF30-4DA160700CF9}" type="pres">
      <dgm:prSet presAssocID="{6A4D4E85-4051-450A-854F-61A25F0CD88D}" presName="parTxOnly" presStyleLbl="node1" presStyleIdx="2" presStyleCnt="7">
        <dgm:presLayoutVars>
          <dgm:bulletEnabled val="1"/>
        </dgm:presLayoutVars>
      </dgm:prSet>
      <dgm:spPr/>
      <dgm:t>
        <a:bodyPr/>
        <a:lstStyle/>
        <a:p>
          <a:endParaRPr lang="en-US"/>
        </a:p>
      </dgm:t>
    </dgm:pt>
    <dgm:pt modelId="{F9581337-AF03-4487-8FD6-FDB9BC0800EC}" type="pres">
      <dgm:prSet presAssocID="{7B550978-B41B-4522-BE44-E937ABA30AA8}" presName="parSpace" presStyleCnt="0"/>
      <dgm:spPr/>
    </dgm:pt>
    <dgm:pt modelId="{574EBF4A-30F9-4707-8955-E4F0E8622A53}" type="pres">
      <dgm:prSet presAssocID="{F087A908-FD9E-48B0-8640-069DE623B59B}" presName="parTxOnly" presStyleLbl="node1" presStyleIdx="3" presStyleCnt="7">
        <dgm:presLayoutVars>
          <dgm:bulletEnabled val="1"/>
        </dgm:presLayoutVars>
      </dgm:prSet>
      <dgm:spPr/>
      <dgm:t>
        <a:bodyPr/>
        <a:lstStyle/>
        <a:p>
          <a:endParaRPr lang="en-US"/>
        </a:p>
      </dgm:t>
    </dgm:pt>
    <dgm:pt modelId="{B35842E6-3F5B-49FC-8CA5-A9838BB7C5AD}" type="pres">
      <dgm:prSet presAssocID="{BBCF063B-BC16-487C-B98D-9F58D13CA0AB}" presName="parSpace" presStyleCnt="0"/>
      <dgm:spPr/>
    </dgm:pt>
    <dgm:pt modelId="{07E531D0-4764-43BA-AA51-5ED86909224E}" type="pres">
      <dgm:prSet presAssocID="{69486B66-7963-4A33-A86E-0CBF5101AE53}" presName="parTxOnly" presStyleLbl="node1" presStyleIdx="4" presStyleCnt="7">
        <dgm:presLayoutVars>
          <dgm:bulletEnabled val="1"/>
        </dgm:presLayoutVars>
      </dgm:prSet>
      <dgm:spPr/>
      <dgm:t>
        <a:bodyPr/>
        <a:lstStyle/>
        <a:p>
          <a:endParaRPr lang="en-US"/>
        </a:p>
      </dgm:t>
    </dgm:pt>
    <dgm:pt modelId="{72616D7E-064C-4544-A66B-5A37D151F6B2}" type="pres">
      <dgm:prSet presAssocID="{9971E2DB-945D-410E-B2E1-890950A96303}" presName="parSpace" presStyleCnt="0"/>
      <dgm:spPr/>
    </dgm:pt>
    <dgm:pt modelId="{E890F02A-3120-411C-B24D-700455394299}" type="pres">
      <dgm:prSet presAssocID="{4687564D-C34F-42F1-881D-6B57F5ED4E42}" presName="parTxOnly" presStyleLbl="node1" presStyleIdx="5" presStyleCnt="7">
        <dgm:presLayoutVars>
          <dgm:bulletEnabled val="1"/>
        </dgm:presLayoutVars>
      </dgm:prSet>
      <dgm:spPr/>
      <dgm:t>
        <a:bodyPr/>
        <a:lstStyle/>
        <a:p>
          <a:endParaRPr lang="en-US"/>
        </a:p>
      </dgm:t>
    </dgm:pt>
    <dgm:pt modelId="{870FA73E-C42A-4B3F-83BC-00BEF66D40F2}" type="pres">
      <dgm:prSet presAssocID="{F6977D1B-F6BE-483F-978D-BA1F955DB8D6}" presName="parSpace" presStyleCnt="0"/>
      <dgm:spPr/>
    </dgm:pt>
    <dgm:pt modelId="{7CE64165-C34C-4C11-91B3-E2C4FD965D44}" type="pres">
      <dgm:prSet presAssocID="{795AA760-2ED4-4976-83B4-33DE1221FF5D}" presName="parTxOnly" presStyleLbl="node1" presStyleIdx="6" presStyleCnt="7">
        <dgm:presLayoutVars>
          <dgm:bulletEnabled val="1"/>
        </dgm:presLayoutVars>
      </dgm:prSet>
      <dgm:spPr/>
      <dgm:t>
        <a:bodyPr/>
        <a:lstStyle/>
        <a:p>
          <a:endParaRPr lang="en-US"/>
        </a:p>
      </dgm:t>
    </dgm:pt>
  </dgm:ptLst>
  <dgm:cxnLst>
    <dgm:cxn modelId="{3CB6889A-AA93-4204-A765-BEB04117793B}" type="presOf" srcId="{0D470D30-851D-40DC-9CC4-A0BC17E3C163}" destId="{DFA549FE-8753-4C30-B34E-14E764C496FF}" srcOrd="0" destOrd="0" presId="urn:microsoft.com/office/officeart/2005/8/layout/hChevron3"/>
    <dgm:cxn modelId="{0595E098-74F3-4088-9E60-B10A5FAFC79A}" srcId="{489814E5-B7AE-4D28-B95F-B748C7EC62D4}" destId="{6A4D4E85-4051-450A-854F-61A25F0CD88D}" srcOrd="2" destOrd="0" parTransId="{51E535FF-11DA-473F-9317-F91E56443080}" sibTransId="{7B550978-B41B-4522-BE44-E937ABA30AA8}"/>
    <dgm:cxn modelId="{C805E391-1D4B-4290-AB9C-ABFD084B608A}" srcId="{489814E5-B7AE-4D28-B95F-B748C7EC62D4}" destId="{F087A908-FD9E-48B0-8640-069DE623B59B}" srcOrd="3" destOrd="0" parTransId="{629A0842-BD45-499F-A7B2-77D0F56D0949}" sibTransId="{BBCF063B-BC16-487C-B98D-9F58D13CA0AB}"/>
    <dgm:cxn modelId="{5E4BFC94-B0B1-44D2-82AB-A901EB0316B3}" type="presOf" srcId="{69486B66-7963-4A33-A86E-0CBF5101AE53}" destId="{07E531D0-4764-43BA-AA51-5ED86909224E}" srcOrd="0" destOrd="0" presId="urn:microsoft.com/office/officeart/2005/8/layout/hChevron3"/>
    <dgm:cxn modelId="{7C408C24-059A-40BF-B77F-3FD858A1F8E1}" type="presOf" srcId="{795AA760-2ED4-4976-83B4-33DE1221FF5D}" destId="{7CE64165-C34C-4C11-91B3-E2C4FD965D44}" srcOrd="0" destOrd="0" presId="urn:microsoft.com/office/officeart/2005/8/layout/hChevron3"/>
    <dgm:cxn modelId="{B76F18DF-FDF6-4158-9CE7-CD1C639081F8}" srcId="{489814E5-B7AE-4D28-B95F-B748C7EC62D4}" destId="{795AA760-2ED4-4976-83B4-33DE1221FF5D}" srcOrd="6" destOrd="0" parTransId="{10E8BEF0-5654-4399-8C66-79918F234872}" sibTransId="{228AF959-27AE-4421-ABAB-625E850C2A8F}"/>
    <dgm:cxn modelId="{B2666B55-9EAD-4D49-A1B6-A164075D09DC}" type="presOf" srcId="{489814E5-B7AE-4D28-B95F-B748C7EC62D4}" destId="{B10DE601-E24C-40A0-8131-97177D36C2D5}" srcOrd="0" destOrd="0" presId="urn:microsoft.com/office/officeart/2005/8/layout/hChevron3"/>
    <dgm:cxn modelId="{BF854098-450F-4EA7-ADAC-F6B7BD4530D7}" type="presOf" srcId="{F087A908-FD9E-48B0-8640-069DE623B59B}" destId="{574EBF4A-30F9-4707-8955-E4F0E8622A53}" srcOrd="0" destOrd="0" presId="urn:microsoft.com/office/officeart/2005/8/layout/hChevron3"/>
    <dgm:cxn modelId="{2DE1CE69-0799-4277-B40F-1404F967388B}" type="presOf" srcId="{6A4D4E85-4051-450A-854F-61A25F0CD88D}" destId="{D72FEBA0-5B87-4627-AF30-4DA160700CF9}" srcOrd="0" destOrd="0" presId="urn:microsoft.com/office/officeart/2005/8/layout/hChevron3"/>
    <dgm:cxn modelId="{B7018BD0-3866-41EC-9295-422DD6827C70}" srcId="{489814E5-B7AE-4D28-B95F-B748C7EC62D4}" destId="{4687564D-C34F-42F1-881D-6B57F5ED4E42}" srcOrd="5" destOrd="0" parTransId="{B929FE97-20EA-4D67-A996-F690505D5C35}" sibTransId="{F6977D1B-F6BE-483F-978D-BA1F955DB8D6}"/>
    <dgm:cxn modelId="{89021B82-D569-4882-B074-C4B447252AAE}" type="presOf" srcId="{4687564D-C34F-42F1-881D-6B57F5ED4E42}" destId="{E890F02A-3120-411C-B24D-700455394299}" srcOrd="0" destOrd="0" presId="urn:microsoft.com/office/officeart/2005/8/layout/hChevron3"/>
    <dgm:cxn modelId="{0370A262-DC3D-47DB-AC09-E5AA36258298}" srcId="{489814E5-B7AE-4D28-B95F-B748C7EC62D4}" destId="{0D470D30-851D-40DC-9CC4-A0BC17E3C163}" srcOrd="0" destOrd="0" parTransId="{A689E776-27F2-4B6A-963D-6163D8422ABA}" sibTransId="{0E024367-3ABB-4FFD-85C5-B41615BE0254}"/>
    <dgm:cxn modelId="{A661A865-789D-4D18-904D-83272655395B}" srcId="{489814E5-B7AE-4D28-B95F-B748C7EC62D4}" destId="{69486B66-7963-4A33-A86E-0CBF5101AE53}" srcOrd="4" destOrd="0" parTransId="{FC9C912A-2C19-4DBD-9C6D-24349B166657}" sibTransId="{9971E2DB-945D-410E-B2E1-890950A96303}"/>
    <dgm:cxn modelId="{8839E00A-DC34-42AB-8A80-9BC0F7BCF9D3}" type="presOf" srcId="{5F49E02C-5232-4230-93E5-B11F72105A96}" destId="{63F15FDE-7CA4-4CDD-A567-F826E31F1CA1}" srcOrd="0" destOrd="0" presId="urn:microsoft.com/office/officeart/2005/8/layout/hChevron3"/>
    <dgm:cxn modelId="{1C7DD2BA-F5CC-4ECC-B3B5-E7A6A1CF744E}" srcId="{489814E5-B7AE-4D28-B95F-B748C7EC62D4}" destId="{5F49E02C-5232-4230-93E5-B11F72105A96}" srcOrd="1" destOrd="0" parTransId="{30C9047E-4EB7-44EC-BD2F-76A1BA33C29D}" sibTransId="{6DE3B462-66EB-424B-B068-B4EE18A9012F}"/>
    <dgm:cxn modelId="{4EAA5BB5-4174-43AD-B661-9A515ADAC9F2}" type="presParOf" srcId="{B10DE601-E24C-40A0-8131-97177D36C2D5}" destId="{DFA549FE-8753-4C30-B34E-14E764C496FF}" srcOrd="0" destOrd="0" presId="urn:microsoft.com/office/officeart/2005/8/layout/hChevron3"/>
    <dgm:cxn modelId="{479C83F5-7920-4049-B79B-B598F43BF533}" type="presParOf" srcId="{B10DE601-E24C-40A0-8131-97177D36C2D5}" destId="{C23F6A03-03CF-4B69-A47F-9E1BF41F5BE2}" srcOrd="1" destOrd="0" presId="urn:microsoft.com/office/officeart/2005/8/layout/hChevron3"/>
    <dgm:cxn modelId="{2A67207A-AFBE-4700-AE4D-CB6EEC9E808E}" type="presParOf" srcId="{B10DE601-E24C-40A0-8131-97177D36C2D5}" destId="{63F15FDE-7CA4-4CDD-A567-F826E31F1CA1}" srcOrd="2" destOrd="0" presId="urn:microsoft.com/office/officeart/2005/8/layout/hChevron3"/>
    <dgm:cxn modelId="{5D9926BA-F360-4D53-A2CF-1BFF736AE1FE}" type="presParOf" srcId="{B10DE601-E24C-40A0-8131-97177D36C2D5}" destId="{99828B1B-CCC0-4F07-8425-F40D8C2C64D3}" srcOrd="3" destOrd="0" presId="urn:microsoft.com/office/officeart/2005/8/layout/hChevron3"/>
    <dgm:cxn modelId="{1598C667-D0A7-41F4-B347-4F531288A05B}" type="presParOf" srcId="{B10DE601-E24C-40A0-8131-97177D36C2D5}" destId="{D72FEBA0-5B87-4627-AF30-4DA160700CF9}" srcOrd="4" destOrd="0" presId="urn:microsoft.com/office/officeart/2005/8/layout/hChevron3"/>
    <dgm:cxn modelId="{346FC672-72D0-4A20-9B7B-A4816E583E0C}" type="presParOf" srcId="{B10DE601-E24C-40A0-8131-97177D36C2D5}" destId="{F9581337-AF03-4487-8FD6-FDB9BC0800EC}" srcOrd="5" destOrd="0" presId="urn:microsoft.com/office/officeart/2005/8/layout/hChevron3"/>
    <dgm:cxn modelId="{217AD373-AE35-4250-AEB7-EEA9C8021901}" type="presParOf" srcId="{B10DE601-E24C-40A0-8131-97177D36C2D5}" destId="{574EBF4A-30F9-4707-8955-E4F0E8622A53}" srcOrd="6" destOrd="0" presId="urn:microsoft.com/office/officeart/2005/8/layout/hChevron3"/>
    <dgm:cxn modelId="{2AB7AE6C-DACB-44E0-B1DF-3978B0E41EB4}" type="presParOf" srcId="{B10DE601-E24C-40A0-8131-97177D36C2D5}" destId="{B35842E6-3F5B-49FC-8CA5-A9838BB7C5AD}" srcOrd="7" destOrd="0" presId="urn:microsoft.com/office/officeart/2005/8/layout/hChevron3"/>
    <dgm:cxn modelId="{71CA68C6-9D31-4E94-9565-F9C083FEBEDD}" type="presParOf" srcId="{B10DE601-E24C-40A0-8131-97177D36C2D5}" destId="{07E531D0-4764-43BA-AA51-5ED86909224E}" srcOrd="8" destOrd="0" presId="urn:microsoft.com/office/officeart/2005/8/layout/hChevron3"/>
    <dgm:cxn modelId="{2C218279-8358-41D7-A39E-E27EC91D47F3}" type="presParOf" srcId="{B10DE601-E24C-40A0-8131-97177D36C2D5}" destId="{72616D7E-064C-4544-A66B-5A37D151F6B2}" srcOrd="9" destOrd="0" presId="urn:microsoft.com/office/officeart/2005/8/layout/hChevron3"/>
    <dgm:cxn modelId="{B32E0145-CE16-4B8E-9871-5EA09887815D}" type="presParOf" srcId="{B10DE601-E24C-40A0-8131-97177D36C2D5}" destId="{E890F02A-3120-411C-B24D-700455394299}" srcOrd="10" destOrd="0" presId="urn:microsoft.com/office/officeart/2005/8/layout/hChevron3"/>
    <dgm:cxn modelId="{CD63D312-B9B5-4AB0-947E-C625081E3A24}" type="presParOf" srcId="{B10DE601-E24C-40A0-8131-97177D36C2D5}" destId="{870FA73E-C42A-4B3F-83BC-00BEF66D40F2}" srcOrd="11" destOrd="0" presId="urn:microsoft.com/office/officeart/2005/8/layout/hChevron3"/>
    <dgm:cxn modelId="{A481B7BE-F832-4A39-B01D-F371E4BDE9A0}" type="presParOf" srcId="{B10DE601-E24C-40A0-8131-97177D36C2D5}" destId="{7CE64165-C34C-4C11-91B3-E2C4FD965D44}" srcOrd="12"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489814E5-B7AE-4D28-B95F-B748C7EC62D4}" type="doc">
      <dgm:prSet loTypeId="urn:microsoft.com/office/officeart/2005/8/layout/hChevron3" loCatId="process" qsTypeId="urn:microsoft.com/office/officeart/2005/8/quickstyle/simple1" qsCatId="simple" csTypeId="urn:microsoft.com/office/officeart/2005/8/colors/accent4_2" csCatId="accent4" phldr="1"/>
      <dgm:spPr/>
    </dgm:pt>
    <dgm:pt modelId="{0D470D30-851D-40DC-9CC4-A0BC17E3C163}">
      <dgm:prSet phldrT="[Text]" custT="1"/>
      <dgm:spPr>
        <a:solidFill>
          <a:srgbClr val="BFC6B8"/>
        </a:solidFill>
      </dgm:spPr>
      <dgm:t>
        <a:bodyPr/>
        <a:lstStyle/>
        <a:p>
          <a:r>
            <a:rPr lang="en-US" sz="1300" dirty="0" smtClean="0">
              <a:latin typeface="Garamond" panose="02020404030301010803" pitchFamily="18" charset="0"/>
            </a:rPr>
            <a:t>Investment Philosophy and Strategy </a:t>
          </a:r>
          <a:endParaRPr lang="en-US" sz="1300" b="0" u="none" dirty="0">
            <a:latin typeface="Garamond" panose="02020404030301010803" pitchFamily="18" charset="0"/>
          </a:endParaRPr>
        </a:p>
      </dgm:t>
    </dgm:pt>
    <dgm:pt modelId="{A689E776-27F2-4B6A-963D-6163D8422ABA}" type="parTrans" cxnId="{0370A262-DC3D-47DB-AC09-E5AA36258298}">
      <dgm:prSet/>
      <dgm:spPr/>
      <dgm:t>
        <a:bodyPr/>
        <a:lstStyle/>
        <a:p>
          <a:endParaRPr lang="en-US" sz="1300">
            <a:latin typeface="Garamond" panose="02020404030301010803" pitchFamily="18" charset="0"/>
          </a:endParaRPr>
        </a:p>
      </dgm:t>
    </dgm:pt>
    <dgm:pt modelId="{0E024367-3ABB-4FFD-85C5-B41615BE0254}" type="sibTrans" cxnId="{0370A262-DC3D-47DB-AC09-E5AA36258298}">
      <dgm:prSet/>
      <dgm:spPr/>
      <dgm:t>
        <a:bodyPr/>
        <a:lstStyle/>
        <a:p>
          <a:endParaRPr lang="en-US" sz="1300">
            <a:latin typeface="Garamond" panose="02020404030301010803" pitchFamily="18" charset="0"/>
          </a:endParaRPr>
        </a:p>
      </dgm:t>
    </dgm:pt>
    <dgm:pt modelId="{5F49E02C-5232-4230-93E5-B11F72105A96}">
      <dgm:prSet phldrT="[Text]" custT="1"/>
      <dgm:spPr>
        <a:solidFill>
          <a:srgbClr val="BFC6B8"/>
        </a:solidFill>
      </dgm:spPr>
      <dgm:t>
        <a:bodyPr/>
        <a:lstStyle/>
        <a:p>
          <a:r>
            <a:rPr lang="en-US" sz="1300" dirty="0" smtClean="0">
              <a:latin typeface="Garamond" panose="02020404030301010803" pitchFamily="18" charset="0"/>
            </a:rPr>
            <a:t>Process &amp; Procedure </a:t>
          </a:r>
          <a:endParaRPr lang="en-US" sz="1300" dirty="0">
            <a:latin typeface="Garamond" panose="02020404030301010803" pitchFamily="18" charset="0"/>
          </a:endParaRPr>
        </a:p>
      </dgm:t>
    </dgm:pt>
    <dgm:pt modelId="{30C9047E-4EB7-44EC-BD2F-76A1BA33C29D}" type="parTrans" cxnId="{1C7DD2BA-F5CC-4ECC-B3B5-E7A6A1CF744E}">
      <dgm:prSet/>
      <dgm:spPr/>
      <dgm:t>
        <a:bodyPr/>
        <a:lstStyle/>
        <a:p>
          <a:endParaRPr lang="en-US" sz="1300">
            <a:latin typeface="Garamond" panose="02020404030301010803" pitchFamily="18" charset="0"/>
          </a:endParaRPr>
        </a:p>
      </dgm:t>
    </dgm:pt>
    <dgm:pt modelId="{6DE3B462-66EB-424B-B068-B4EE18A9012F}" type="sibTrans" cxnId="{1C7DD2BA-F5CC-4ECC-B3B5-E7A6A1CF744E}">
      <dgm:prSet/>
      <dgm:spPr/>
      <dgm:t>
        <a:bodyPr/>
        <a:lstStyle/>
        <a:p>
          <a:endParaRPr lang="en-US" sz="1300">
            <a:latin typeface="Garamond" panose="02020404030301010803" pitchFamily="18" charset="0"/>
          </a:endParaRPr>
        </a:p>
      </dgm:t>
    </dgm:pt>
    <dgm:pt modelId="{6A4D4E85-4051-450A-854F-61A25F0CD88D}">
      <dgm:prSet phldrT="[Text]" custT="1"/>
      <dgm:spPr>
        <a:solidFill>
          <a:srgbClr val="BFC6B8"/>
        </a:solidFill>
      </dgm:spPr>
      <dgm:t>
        <a:bodyPr/>
        <a:lstStyle/>
        <a:p>
          <a:r>
            <a:rPr lang="en-US" sz="1300" dirty="0" smtClean="0">
              <a:latin typeface="Garamond" panose="02020404030301010803" pitchFamily="18" charset="0"/>
            </a:rPr>
            <a:t>Risk Management</a:t>
          </a:r>
          <a:endParaRPr lang="en-US" sz="1300" dirty="0">
            <a:latin typeface="Garamond" panose="02020404030301010803" pitchFamily="18" charset="0"/>
          </a:endParaRPr>
        </a:p>
      </dgm:t>
    </dgm:pt>
    <dgm:pt modelId="{51E535FF-11DA-473F-9317-F91E56443080}" type="parTrans" cxnId="{0595E098-74F3-4088-9E60-B10A5FAFC79A}">
      <dgm:prSet/>
      <dgm:spPr/>
      <dgm:t>
        <a:bodyPr/>
        <a:lstStyle/>
        <a:p>
          <a:endParaRPr lang="en-US" sz="1300">
            <a:latin typeface="Garamond" panose="02020404030301010803" pitchFamily="18" charset="0"/>
          </a:endParaRPr>
        </a:p>
      </dgm:t>
    </dgm:pt>
    <dgm:pt modelId="{7B550978-B41B-4522-BE44-E937ABA30AA8}" type="sibTrans" cxnId="{0595E098-74F3-4088-9E60-B10A5FAFC79A}">
      <dgm:prSet/>
      <dgm:spPr/>
      <dgm:t>
        <a:bodyPr/>
        <a:lstStyle/>
        <a:p>
          <a:endParaRPr lang="en-US" sz="1300">
            <a:latin typeface="Garamond" panose="02020404030301010803" pitchFamily="18" charset="0"/>
          </a:endParaRPr>
        </a:p>
      </dgm:t>
    </dgm:pt>
    <dgm:pt modelId="{F087A908-FD9E-48B0-8640-069DE623B59B}">
      <dgm:prSet phldrT="[Text]" custT="1"/>
      <dgm:spPr>
        <a:solidFill>
          <a:srgbClr val="BFC6B8"/>
        </a:solidFill>
      </dgm:spPr>
      <dgm:t>
        <a:bodyPr/>
        <a:lstStyle/>
        <a:p>
          <a:r>
            <a:rPr lang="en-US" sz="1300" dirty="0" smtClean="0">
              <a:latin typeface="Garamond" panose="02020404030301010803" pitchFamily="18" charset="0"/>
            </a:rPr>
            <a:t>Economic Outlook</a:t>
          </a:r>
          <a:endParaRPr lang="en-US" sz="1300" dirty="0">
            <a:latin typeface="Garamond" panose="02020404030301010803" pitchFamily="18" charset="0"/>
          </a:endParaRPr>
        </a:p>
      </dgm:t>
    </dgm:pt>
    <dgm:pt modelId="{629A0842-BD45-499F-A7B2-77D0F56D0949}" type="parTrans" cxnId="{C805E391-1D4B-4290-AB9C-ABFD084B608A}">
      <dgm:prSet/>
      <dgm:spPr/>
      <dgm:t>
        <a:bodyPr/>
        <a:lstStyle/>
        <a:p>
          <a:endParaRPr lang="en-US" sz="1300">
            <a:latin typeface="Garamond" panose="02020404030301010803" pitchFamily="18" charset="0"/>
          </a:endParaRPr>
        </a:p>
      </dgm:t>
    </dgm:pt>
    <dgm:pt modelId="{BBCF063B-BC16-487C-B98D-9F58D13CA0AB}" type="sibTrans" cxnId="{C805E391-1D4B-4290-AB9C-ABFD084B608A}">
      <dgm:prSet/>
      <dgm:spPr/>
      <dgm:t>
        <a:bodyPr/>
        <a:lstStyle/>
        <a:p>
          <a:endParaRPr lang="en-US" sz="1300">
            <a:latin typeface="Garamond" panose="02020404030301010803" pitchFamily="18" charset="0"/>
          </a:endParaRPr>
        </a:p>
      </dgm:t>
    </dgm:pt>
    <dgm:pt modelId="{69486B66-7963-4A33-A86E-0CBF5101AE53}">
      <dgm:prSet phldrT="[Text]" custT="1"/>
      <dgm:spPr>
        <a:solidFill>
          <a:srgbClr val="855E4E"/>
        </a:solidFill>
      </dgm:spPr>
      <dgm:t>
        <a:bodyPr/>
        <a:lstStyle/>
        <a:p>
          <a:r>
            <a:rPr lang="en-US" sz="1300" dirty="0" smtClean="0">
              <a:latin typeface="Garamond" panose="02020404030301010803" pitchFamily="18" charset="0"/>
            </a:rPr>
            <a:t>Portfolio Analysis</a:t>
          </a:r>
          <a:endParaRPr lang="en-US" sz="1300" dirty="0">
            <a:latin typeface="Garamond" panose="02020404030301010803" pitchFamily="18" charset="0"/>
          </a:endParaRPr>
        </a:p>
      </dgm:t>
    </dgm:pt>
    <dgm:pt modelId="{FC9C912A-2C19-4DBD-9C6D-24349B166657}" type="parTrans" cxnId="{A661A865-789D-4D18-904D-83272655395B}">
      <dgm:prSet/>
      <dgm:spPr/>
      <dgm:t>
        <a:bodyPr/>
        <a:lstStyle/>
        <a:p>
          <a:endParaRPr lang="en-US" sz="1300">
            <a:latin typeface="Garamond" panose="02020404030301010803" pitchFamily="18" charset="0"/>
          </a:endParaRPr>
        </a:p>
      </dgm:t>
    </dgm:pt>
    <dgm:pt modelId="{9971E2DB-945D-410E-B2E1-890950A96303}" type="sibTrans" cxnId="{A661A865-789D-4D18-904D-83272655395B}">
      <dgm:prSet/>
      <dgm:spPr/>
      <dgm:t>
        <a:bodyPr/>
        <a:lstStyle/>
        <a:p>
          <a:endParaRPr lang="en-US" sz="1300">
            <a:latin typeface="Garamond" panose="02020404030301010803" pitchFamily="18" charset="0"/>
          </a:endParaRPr>
        </a:p>
      </dgm:t>
    </dgm:pt>
    <dgm:pt modelId="{4687564D-C34F-42F1-881D-6B57F5ED4E42}">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Performance</a:t>
          </a:r>
          <a:endParaRPr lang="en-US" sz="1300" dirty="0">
            <a:latin typeface="Garamond" panose="02020404030301010803" pitchFamily="18" charset="0"/>
          </a:endParaRPr>
        </a:p>
      </dgm:t>
    </dgm:pt>
    <dgm:pt modelId="{B929FE97-20EA-4D67-A996-F690505D5C35}" type="parTrans" cxnId="{B7018BD0-3866-41EC-9295-422DD6827C70}">
      <dgm:prSet/>
      <dgm:spPr/>
      <dgm:t>
        <a:bodyPr/>
        <a:lstStyle/>
        <a:p>
          <a:endParaRPr lang="en-US" sz="1300">
            <a:latin typeface="Garamond" panose="02020404030301010803" pitchFamily="18" charset="0"/>
          </a:endParaRPr>
        </a:p>
      </dgm:t>
    </dgm:pt>
    <dgm:pt modelId="{F6977D1B-F6BE-483F-978D-BA1F955DB8D6}" type="sibTrans" cxnId="{B7018BD0-3866-41EC-9295-422DD6827C70}">
      <dgm:prSet/>
      <dgm:spPr/>
      <dgm:t>
        <a:bodyPr/>
        <a:lstStyle/>
        <a:p>
          <a:endParaRPr lang="en-US" sz="1300">
            <a:latin typeface="Garamond" panose="02020404030301010803" pitchFamily="18" charset="0"/>
          </a:endParaRPr>
        </a:p>
      </dgm:t>
    </dgm:pt>
    <dgm:pt modelId="{795AA760-2ED4-4976-83B4-33DE1221FF5D}">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Selected Holdings</a:t>
          </a:r>
          <a:endParaRPr lang="en-US" sz="1300" dirty="0">
            <a:latin typeface="Garamond" panose="02020404030301010803" pitchFamily="18" charset="0"/>
          </a:endParaRPr>
        </a:p>
      </dgm:t>
    </dgm:pt>
    <dgm:pt modelId="{10E8BEF0-5654-4399-8C66-79918F234872}" type="parTrans" cxnId="{B76F18DF-FDF6-4158-9CE7-CD1C639081F8}">
      <dgm:prSet/>
      <dgm:spPr/>
      <dgm:t>
        <a:bodyPr/>
        <a:lstStyle/>
        <a:p>
          <a:endParaRPr lang="en-US" sz="1300">
            <a:latin typeface="Garamond" panose="02020404030301010803" pitchFamily="18" charset="0"/>
          </a:endParaRPr>
        </a:p>
      </dgm:t>
    </dgm:pt>
    <dgm:pt modelId="{228AF959-27AE-4421-ABAB-625E850C2A8F}" type="sibTrans" cxnId="{B76F18DF-FDF6-4158-9CE7-CD1C639081F8}">
      <dgm:prSet/>
      <dgm:spPr/>
      <dgm:t>
        <a:bodyPr/>
        <a:lstStyle/>
        <a:p>
          <a:endParaRPr lang="en-US" sz="1300">
            <a:latin typeface="Garamond" panose="02020404030301010803" pitchFamily="18" charset="0"/>
          </a:endParaRPr>
        </a:p>
      </dgm:t>
    </dgm:pt>
    <dgm:pt modelId="{B10DE601-E24C-40A0-8131-97177D36C2D5}" type="pres">
      <dgm:prSet presAssocID="{489814E5-B7AE-4D28-B95F-B748C7EC62D4}" presName="Name0" presStyleCnt="0">
        <dgm:presLayoutVars>
          <dgm:dir/>
          <dgm:resizeHandles val="exact"/>
        </dgm:presLayoutVars>
      </dgm:prSet>
      <dgm:spPr/>
    </dgm:pt>
    <dgm:pt modelId="{DFA549FE-8753-4C30-B34E-14E764C496FF}" type="pres">
      <dgm:prSet presAssocID="{0D470D30-851D-40DC-9CC4-A0BC17E3C163}" presName="parTxOnly" presStyleLbl="node1" presStyleIdx="0" presStyleCnt="7">
        <dgm:presLayoutVars>
          <dgm:bulletEnabled val="1"/>
        </dgm:presLayoutVars>
      </dgm:prSet>
      <dgm:spPr/>
      <dgm:t>
        <a:bodyPr/>
        <a:lstStyle/>
        <a:p>
          <a:endParaRPr lang="en-US"/>
        </a:p>
      </dgm:t>
    </dgm:pt>
    <dgm:pt modelId="{C23F6A03-03CF-4B69-A47F-9E1BF41F5BE2}" type="pres">
      <dgm:prSet presAssocID="{0E024367-3ABB-4FFD-85C5-B41615BE0254}" presName="parSpace" presStyleCnt="0"/>
      <dgm:spPr/>
    </dgm:pt>
    <dgm:pt modelId="{63F15FDE-7CA4-4CDD-A567-F826E31F1CA1}" type="pres">
      <dgm:prSet presAssocID="{5F49E02C-5232-4230-93E5-B11F72105A96}" presName="parTxOnly" presStyleLbl="node1" presStyleIdx="1" presStyleCnt="7">
        <dgm:presLayoutVars>
          <dgm:bulletEnabled val="1"/>
        </dgm:presLayoutVars>
      </dgm:prSet>
      <dgm:spPr/>
      <dgm:t>
        <a:bodyPr/>
        <a:lstStyle/>
        <a:p>
          <a:endParaRPr lang="en-US"/>
        </a:p>
      </dgm:t>
    </dgm:pt>
    <dgm:pt modelId="{99828B1B-CCC0-4F07-8425-F40D8C2C64D3}" type="pres">
      <dgm:prSet presAssocID="{6DE3B462-66EB-424B-B068-B4EE18A9012F}" presName="parSpace" presStyleCnt="0"/>
      <dgm:spPr/>
    </dgm:pt>
    <dgm:pt modelId="{D72FEBA0-5B87-4627-AF30-4DA160700CF9}" type="pres">
      <dgm:prSet presAssocID="{6A4D4E85-4051-450A-854F-61A25F0CD88D}" presName="parTxOnly" presStyleLbl="node1" presStyleIdx="2" presStyleCnt="7">
        <dgm:presLayoutVars>
          <dgm:bulletEnabled val="1"/>
        </dgm:presLayoutVars>
      </dgm:prSet>
      <dgm:spPr/>
      <dgm:t>
        <a:bodyPr/>
        <a:lstStyle/>
        <a:p>
          <a:endParaRPr lang="en-US"/>
        </a:p>
      </dgm:t>
    </dgm:pt>
    <dgm:pt modelId="{F9581337-AF03-4487-8FD6-FDB9BC0800EC}" type="pres">
      <dgm:prSet presAssocID="{7B550978-B41B-4522-BE44-E937ABA30AA8}" presName="parSpace" presStyleCnt="0"/>
      <dgm:spPr/>
    </dgm:pt>
    <dgm:pt modelId="{574EBF4A-30F9-4707-8955-E4F0E8622A53}" type="pres">
      <dgm:prSet presAssocID="{F087A908-FD9E-48B0-8640-069DE623B59B}" presName="parTxOnly" presStyleLbl="node1" presStyleIdx="3" presStyleCnt="7">
        <dgm:presLayoutVars>
          <dgm:bulletEnabled val="1"/>
        </dgm:presLayoutVars>
      </dgm:prSet>
      <dgm:spPr/>
      <dgm:t>
        <a:bodyPr/>
        <a:lstStyle/>
        <a:p>
          <a:endParaRPr lang="en-US"/>
        </a:p>
      </dgm:t>
    </dgm:pt>
    <dgm:pt modelId="{B35842E6-3F5B-49FC-8CA5-A9838BB7C5AD}" type="pres">
      <dgm:prSet presAssocID="{BBCF063B-BC16-487C-B98D-9F58D13CA0AB}" presName="parSpace" presStyleCnt="0"/>
      <dgm:spPr/>
    </dgm:pt>
    <dgm:pt modelId="{07E531D0-4764-43BA-AA51-5ED86909224E}" type="pres">
      <dgm:prSet presAssocID="{69486B66-7963-4A33-A86E-0CBF5101AE53}" presName="parTxOnly" presStyleLbl="node1" presStyleIdx="4" presStyleCnt="7">
        <dgm:presLayoutVars>
          <dgm:bulletEnabled val="1"/>
        </dgm:presLayoutVars>
      </dgm:prSet>
      <dgm:spPr/>
      <dgm:t>
        <a:bodyPr/>
        <a:lstStyle/>
        <a:p>
          <a:endParaRPr lang="en-US"/>
        </a:p>
      </dgm:t>
    </dgm:pt>
    <dgm:pt modelId="{72616D7E-064C-4544-A66B-5A37D151F6B2}" type="pres">
      <dgm:prSet presAssocID="{9971E2DB-945D-410E-B2E1-890950A96303}" presName="parSpace" presStyleCnt="0"/>
      <dgm:spPr/>
    </dgm:pt>
    <dgm:pt modelId="{E890F02A-3120-411C-B24D-700455394299}" type="pres">
      <dgm:prSet presAssocID="{4687564D-C34F-42F1-881D-6B57F5ED4E42}" presName="parTxOnly" presStyleLbl="node1" presStyleIdx="5" presStyleCnt="7">
        <dgm:presLayoutVars>
          <dgm:bulletEnabled val="1"/>
        </dgm:presLayoutVars>
      </dgm:prSet>
      <dgm:spPr/>
      <dgm:t>
        <a:bodyPr/>
        <a:lstStyle/>
        <a:p>
          <a:endParaRPr lang="en-US"/>
        </a:p>
      </dgm:t>
    </dgm:pt>
    <dgm:pt modelId="{870FA73E-C42A-4B3F-83BC-00BEF66D40F2}" type="pres">
      <dgm:prSet presAssocID="{F6977D1B-F6BE-483F-978D-BA1F955DB8D6}" presName="parSpace" presStyleCnt="0"/>
      <dgm:spPr/>
    </dgm:pt>
    <dgm:pt modelId="{7CE64165-C34C-4C11-91B3-E2C4FD965D44}" type="pres">
      <dgm:prSet presAssocID="{795AA760-2ED4-4976-83B4-33DE1221FF5D}" presName="parTxOnly" presStyleLbl="node1" presStyleIdx="6" presStyleCnt="7">
        <dgm:presLayoutVars>
          <dgm:bulletEnabled val="1"/>
        </dgm:presLayoutVars>
      </dgm:prSet>
      <dgm:spPr/>
      <dgm:t>
        <a:bodyPr/>
        <a:lstStyle/>
        <a:p>
          <a:endParaRPr lang="en-US"/>
        </a:p>
      </dgm:t>
    </dgm:pt>
  </dgm:ptLst>
  <dgm:cxnLst>
    <dgm:cxn modelId="{0595E098-74F3-4088-9E60-B10A5FAFC79A}" srcId="{489814E5-B7AE-4D28-B95F-B748C7EC62D4}" destId="{6A4D4E85-4051-450A-854F-61A25F0CD88D}" srcOrd="2" destOrd="0" parTransId="{51E535FF-11DA-473F-9317-F91E56443080}" sibTransId="{7B550978-B41B-4522-BE44-E937ABA30AA8}"/>
    <dgm:cxn modelId="{C805E391-1D4B-4290-AB9C-ABFD084B608A}" srcId="{489814E5-B7AE-4D28-B95F-B748C7EC62D4}" destId="{F087A908-FD9E-48B0-8640-069DE623B59B}" srcOrd="3" destOrd="0" parTransId="{629A0842-BD45-499F-A7B2-77D0F56D0949}" sibTransId="{BBCF063B-BC16-487C-B98D-9F58D13CA0AB}"/>
    <dgm:cxn modelId="{A4B8A9BD-72B2-4EC2-AB9D-58577859AACC}" type="presOf" srcId="{795AA760-2ED4-4976-83B4-33DE1221FF5D}" destId="{7CE64165-C34C-4C11-91B3-E2C4FD965D44}" srcOrd="0" destOrd="0" presId="urn:microsoft.com/office/officeart/2005/8/layout/hChevron3"/>
    <dgm:cxn modelId="{32C34A20-90E3-4D5D-8352-E53B9E23C9EC}" type="presOf" srcId="{0D470D30-851D-40DC-9CC4-A0BC17E3C163}" destId="{DFA549FE-8753-4C30-B34E-14E764C496FF}" srcOrd="0" destOrd="0" presId="urn:microsoft.com/office/officeart/2005/8/layout/hChevron3"/>
    <dgm:cxn modelId="{2BDEF6AE-ADA7-475A-AD34-A8E1E9BFD3B6}" type="presOf" srcId="{4687564D-C34F-42F1-881D-6B57F5ED4E42}" destId="{E890F02A-3120-411C-B24D-700455394299}" srcOrd="0" destOrd="0" presId="urn:microsoft.com/office/officeart/2005/8/layout/hChevron3"/>
    <dgm:cxn modelId="{070A9AFB-5F4D-4E40-AE15-96233FCF0E47}" type="presOf" srcId="{69486B66-7963-4A33-A86E-0CBF5101AE53}" destId="{07E531D0-4764-43BA-AA51-5ED86909224E}" srcOrd="0" destOrd="0" presId="urn:microsoft.com/office/officeart/2005/8/layout/hChevron3"/>
    <dgm:cxn modelId="{B76F18DF-FDF6-4158-9CE7-CD1C639081F8}" srcId="{489814E5-B7AE-4D28-B95F-B748C7EC62D4}" destId="{795AA760-2ED4-4976-83B4-33DE1221FF5D}" srcOrd="6" destOrd="0" parTransId="{10E8BEF0-5654-4399-8C66-79918F234872}" sibTransId="{228AF959-27AE-4421-ABAB-625E850C2A8F}"/>
    <dgm:cxn modelId="{B7018BD0-3866-41EC-9295-422DD6827C70}" srcId="{489814E5-B7AE-4D28-B95F-B748C7EC62D4}" destId="{4687564D-C34F-42F1-881D-6B57F5ED4E42}" srcOrd="5" destOrd="0" parTransId="{B929FE97-20EA-4D67-A996-F690505D5C35}" sibTransId="{F6977D1B-F6BE-483F-978D-BA1F955DB8D6}"/>
    <dgm:cxn modelId="{0370A262-DC3D-47DB-AC09-E5AA36258298}" srcId="{489814E5-B7AE-4D28-B95F-B748C7EC62D4}" destId="{0D470D30-851D-40DC-9CC4-A0BC17E3C163}" srcOrd="0" destOrd="0" parTransId="{A689E776-27F2-4B6A-963D-6163D8422ABA}" sibTransId="{0E024367-3ABB-4FFD-85C5-B41615BE0254}"/>
    <dgm:cxn modelId="{09948951-A2C3-445D-9E0F-1428E26915E6}" type="presOf" srcId="{5F49E02C-5232-4230-93E5-B11F72105A96}" destId="{63F15FDE-7CA4-4CDD-A567-F826E31F1CA1}" srcOrd="0" destOrd="0" presId="urn:microsoft.com/office/officeart/2005/8/layout/hChevron3"/>
    <dgm:cxn modelId="{A3E251F4-3BFE-4F10-9478-28E511E2D042}" type="presOf" srcId="{489814E5-B7AE-4D28-B95F-B748C7EC62D4}" destId="{B10DE601-E24C-40A0-8131-97177D36C2D5}" srcOrd="0" destOrd="0" presId="urn:microsoft.com/office/officeart/2005/8/layout/hChevron3"/>
    <dgm:cxn modelId="{610E8CFE-B0C1-4C68-B14A-30A284EDF0D6}" type="presOf" srcId="{6A4D4E85-4051-450A-854F-61A25F0CD88D}" destId="{D72FEBA0-5B87-4627-AF30-4DA160700CF9}" srcOrd="0" destOrd="0" presId="urn:microsoft.com/office/officeart/2005/8/layout/hChevron3"/>
    <dgm:cxn modelId="{A661A865-789D-4D18-904D-83272655395B}" srcId="{489814E5-B7AE-4D28-B95F-B748C7EC62D4}" destId="{69486B66-7963-4A33-A86E-0CBF5101AE53}" srcOrd="4" destOrd="0" parTransId="{FC9C912A-2C19-4DBD-9C6D-24349B166657}" sibTransId="{9971E2DB-945D-410E-B2E1-890950A96303}"/>
    <dgm:cxn modelId="{E1495373-47E9-4FD5-B024-72676ED4A074}" type="presOf" srcId="{F087A908-FD9E-48B0-8640-069DE623B59B}" destId="{574EBF4A-30F9-4707-8955-E4F0E8622A53}" srcOrd="0" destOrd="0" presId="urn:microsoft.com/office/officeart/2005/8/layout/hChevron3"/>
    <dgm:cxn modelId="{1C7DD2BA-F5CC-4ECC-B3B5-E7A6A1CF744E}" srcId="{489814E5-B7AE-4D28-B95F-B748C7EC62D4}" destId="{5F49E02C-5232-4230-93E5-B11F72105A96}" srcOrd="1" destOrd="0" parTransId="{30C9047E-4EB7-44EC-BD2F-76A1BA33C29D}" sibTransId="{6DE3B462-66EB-424B-B068-B4EE18A9012F}"/>
    <dgm:cxn modelId="{E1B12FE2-B6AB-4D1C-8262-F82178F32451}" type="presParOf" srcId="{B10DE601-E24C-40A0-8131-97177D36C2D5}" destId="{DFA549FE-8753-4C30-B34E-14E764C496FF}" srcOrd="0" destOrd="0" presId="urn:microsoft.com/office/officeart/2005/8/layout/hChevron3"/>
    <dgm:cxn modelId="{8712A805-91F2-4CA6-91F8-BFFA6473EFCE}" type="presParOf" srcId="{B10DE601-E24C-40A0-8131-97177D36C2D5}" destId="{C23F6A03-03CF-4B69-A47F-9E1BF41F5BE2}" srcOrd="1" destOrd="0" presId="urn:microsoft.com/office/officeart/2005/8/layout/hChevron3"/>
    <dgm:cxn modelId="{B46E60D5-3585-43F2-A322-A62007C6C45C}" type="presParOf" srcId="{B10DE601-E24C-40A0-8131-97177D36C2D5}" destId="{63F15FDE-7CA4-4CDD-A567-F826E31F1CA1}" srcOrd="2" destOrd="0" presId="urn:microsoft.com/office/officeart/2005/8/layout/hChevron3"/>
    <dgm:cxn modelId="{EBBB6410-0FD6-45A7-8608-9FB2E22AA175}" type="presParOf" srcId="{B10DE601-E24C-40A0-8131-97177D36C2D5}" destId="{99828B1B-CCC0-4F07-8425-F40D8C2C64D3}" srcOrd="3" destOrd="0" presId="urn:microsoft.com/office/officeart/2005/8/layout/hChevron3"/>
    <dgm:cxn modelId="{6CCB8BE4-AFBA-45AE-B409-183C0F132B28}" type="presParOf" srcId="{B10DE601-E24C-40A0-8131-97177D36C2D5}" destId="{D72FEBA0-5B87-4627-AF30-4DA160700CF9}" srcOrd="4" destOrd="0" presId="urn:microsoft.com/office/officeart/2005/8/layout/hChevron3"/>
    <dgm:cxn modelId="{9D40B37D-6A24-4EF9-9EEE-662DA2B55F5E}" type="presParOf" srcId="{B10DE601-E24C-40A0-8131-97177D36C2D5}" destId="{F9581337-AF03-4487-8FD6-FDB9BC0800EC}" srcOrd="5" destOrd="0" presId="urn:microsoft.com/office/officeart/2005/8/layout/hChevron3"/>
    <dgm:cxn modelId="{091C3808-C3EE-4F64-9EE2-6307F60DEE4F}" type="presParOf" srcId="{B10DE601-E24C-40A0-8131-97177D36C2D5}" destId="{574EBF4A-30F9-4707-8955-E4F0E8622A53}" srcOrd="6" destOrd="0" presId="urn:microsoft.com/office/officeart/2005/8/layout/hChevron3"/>
    <dgm:cxn modelId="{FDEA6F3F-7DBC-4E49-9F30-932FD7B1964D}" type="presParOf" srcId="{B10DE601-E24C-40A0-8131-97177D36C2D5}" destId="{B35842E6-3F5B-49FC-8CA5-A9838BB7C5AD}" srcOrd="7" destOrd="0" presId="urn:microsoft.com/office/officeart/2005/8/layout/hChevron3"/>
    <dgm:cxn modelId="{23BD6879-6EC0-4E67-8172-868BDD61E64B}" type="presParOf" srcId="{B10DE601-E24C-40A0-8131-97177D36C2D5}" destId="{07E531D0-4764-43BA-AA51-5ED86909224E}" srcOrd="8" destOrd="0" presId="urn:microsoft.com/office/officeart/2005/8/layout/hChevron3"/>
    <dgm:cxn modelId="{88AFF46F-4970-4F73-BEB4-2DC265F75331}" type="presParOf" srcId="{B10DE601-E24C-40A0-8131-97177D36C2D5}" destId="{72616D7E-064C-4544-A66B-5A37D151F6B2}" srcOrd="9" destOrd="0" presId="urn:microsoft.com/office/officeart/2005/8/layout/hChevron3"/>
    <dgm:cxn modelId="{A17993C6-3D59-4EDA-BC22-DC2181442442}" type="presParOf" srcId="{B10DE601-E24C-40A0-8131-97177D36C2D5}" destId="{E890F02A-3120-411C-B24D-700455394299}" srcOrd="10" destOrd="0" presId="urn:microsoft.com/office/officeart/2005/8/layout/hChevron3"/>
    <dgm:cxn modelId="{672EB7A8-A561-49AC-B2FF-424152B2537A}" type="presParOf" srcId="{B10DE601-E24C-40A0-8131-97177D36C2D5}" destId="{870FA73E-C42A-4B3F-83BC-00BEF66D40F2}" srcOrd="11" destOrd="0" presId="urn:microsoft.com/office/officeart/2005/8/layout/hChevron3"/>
    <dgm:cxn modelId="{E318F24D-62AF-48AF-9853-80CBE6165066}" type="presParOf" srcId="{B10DE601-E24C-40A0-8131-97177D36C2D5}" destId="{7CE64165-C34C-4C11-91B3-E2C4FD965D44}" srcOrd="12"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489814E5-B7AE-4D28-B95F-B748C7EC62D4}" type="doc">
      <dgm:prSet loTypeId="urn:microsoft.com/office/officeart/2005/8/layout/hChevron3" loCatId="process" qsTypeId="urn:microsoft.com/office/officeart/2005/8/quickstyle/simple1" qsCatId="simple" csTypeId="urn:microsoft.com/office/officeart/2005/8/colors/accent4_2" csCatId="accent4" phldr="1"/>
      <dgm:spPr/>
    </dgm:pt>
    <dgm:pt modelId="{0D470D30-851D-40DC-9CC4-A0BC17E3C163}">
      <dgm:prSet phldrT="[Text]" custT="1"/>
      <dgm:spPr>
        <a:solidFill>
          <a:srgbClr val="BFC6B8"/>
        </a:solidFill>
      </dgm:spPr>
      <dgm:t>
        <a:bodyPr/>
        <a:lstStyle/>
        <a:p>
          <a:r>
            <a:rPr lang="en-US" sz="1300" dirty="0" smtClean="0">
              <a:latin typeface="Garamond" panose="02020404030301010803" pitchFamily="18" charset="0"/>
            </a:rPr>
            <a:t>Investment Philosophy and Strategy </a:t>
          </a:r>
          <a:endParaRPr lang="en-US" sz="1300" b="0" u="none" dirty="0">
            <a:latin typeface="Garamond" panose="02020404030301010803" pitchFamily="18" charset="0"/>
          </a:endParaRPr>
        </a:p>
      </dgm:t>
    </dgm:pt>
    <dgm:pt modelId="{A689E776-27F2-4B6A-963D-6163D8422ABA}" type="parTrans" cxnId="{0370A262-DC3D-47DB-AC09-E5AA36258298}">
      <dgm:prSet/>
      <dgm:spPr/>
      <dgm:t>
        <a:bodyPr/>
        <a:lstStyle/>
        <a:p>
          <a:endParaRPr lang="en-US" sz="1300">
            <a:latin typeface="Garamond" panose="02020404030301010803" pitchFamily="18" charset="0"/>
          </a:endParaRPr>
        </a:p>
      </dgm:t>
    </dgm:pt>
    <dgm:pt modelId="{0E024367-3ABB-4FFD-85C5-B41615BE0254}" type="sibTrans" cxnId="{0370A262-DC3D-47DB-AC09-E5AA36258298}">
      <dgm:prSet/>
      <dgm:spPr/>
      <dgm:t>
        <a:bodyPr/>
        <a:lstStyle/>
        <a:p>
          <a:endParaRPr lang="en-US" sz="1300">
            <a:latin typeface="Garamond" panose="02020404030301010803" pitchFamily="18" charset="0"/>
          </a:endParaRPr>
        </a:p>
      </dgm:t>
    </dgm:pt>
    <dgm:pt modelId="{5F49E02C-5232-4230-93E5-B11F72105A96}">
      <dgm:prSet phldrT="[Text]" custT="1"/>
      <dgm:spPr>
        <a:solidFill>
          <a:srgbClr val="BFC6B8"/>
        </a:solidFill>
      </dgm:spPr>
      <dgm:t>
        <a:bodyPr/>
        <a:lstStyle/>
        <a:p>
          <a:r>
            <a:rPr lang="en-US" sz="1300" dirty="0" smtClean="0">
              <a:latin typeface="Garamond" panose="02020404030301010803" pitchFamily="18" charset="0"/>
            </a:rPr>
            <a:t>Process &amp; Procedure </a:t>
          </a:r>
          <a:endParaRPr lang="en-US" sz="1300" dirty="0">
            <a:latin typeface="Garamond" panose="02020404030301010803" pitchFamily="18" charset="0"/>
          </a:endParaRPr>
        </a:p>
      </dgm:t>
    </dgm:pt>
    <dgm:pt modelId="{30C9047E-4EB7-44EC-BD2F-76A1BA33C29D}" type="parTrans" cxnId="{1C7DD2BA-F5CC-4ECC-B3B5-E7A6A1CF744E}">
      <dgm:prSet/>
      <dgm:spPr/>
      <dgm:t>
        <a:bodyPr/>
        <a:lstStyle/>
        <a:p>
          <a:endParaRPr lang="en-US" sz="1300">
            <a:latin typeface="Garamond" panose="02020404030301010803" pitchFamily="18" charset="0"/>
          </a:endParaRPr>
        </a:p>
      </dgm:t>
    </dgm:pt>
    <dgm:pt modelId="{6DE3B462-66EB-424B-B068-B4EE18A9012F}" type="sibTrans" cxnId="{1C7DD2BA-F5CC-4ECC-B3B5-E7A6A1CF744E}">
      <dgm:prSet/>
      <dgm:spPr/>
      <dgm:t>
        <a:bodyPr/>
        <a:lstStyle/>
        <a:p>
          <a:endParaRPr lang="en-US" sz="1300">
            <a:latin typeface="Garamond" panose="02020404030301010803" pitchFamily="18" charset="0"/>
          </a:endParaRPr>
        </a:p>
      </dgm:t>
    </dgm:pt>
    <dgm:pt modelId="{6A4D4E85-4051-450A-854F-61A25F0CD88D}">
      <dgm:prSet phldrT="[Text]" custT="1"/>
      <dgm:spPr>
        <a:solidFill>
          <a:srgbClr val="BFC6B8"/>
        </a:solidFill>
      </dgm:spPr>
      <dgm:t>
        <a:bodyPr/>
        <a:lstStyle/>
        <a:p>
          <a:r>
            <a:rPr lang="en-US" sz="1300" dirty="0" smtClean="0">
              <a:latin typeface="Garamond" panose="02020404030301010803" pitchFamily="18" charset="0"/>
            </a:rPr>
            <a:t>Risk Management</a:t>
          </a:r>
          <a:endParaRPr lang="en-US" sz="1300" dirty="0">
            <a:latin typeface="Garamond" panose="02020404030301010803" pitchFamily="18" charset="0"/>
          </a:endParaRPr>
        </a:p>
      </dgm:t>
    </dgm:pt>
    <dgm:pt modelId="{51E535FF-11DA-473F-9317-F91E56443080}" type="parTrans" cxnId="{0595E098-74F3-4088-9E60-B10A5FAFC79A}">
      <dgm:prSet/>
      <dgm:spPr/>
      <dgm:t>
        <a:bodyPr/>
        <a:lstStyle/>
        <a:p>
          <a:endParaRPr lang="en-US" sz="1300">
            <a:latin typeface="Garamond" panose="02020404030301010803" pitchFamily="18" charset="0"/>
          </a:endParaRPr>
        </a:p>
      </dgm:t>
    </dgm:pt>
    <dgm:pt modelId="{7B550978-B41B-4522-BE44-E937ABA30AA8}" type="sibTrans" cxnId="{0595E098-74F3-4088-9E60-B10A5FAFC79A}">
      <dgm:prSet/>
      <dgm:spPr/>
      <dgm:t>
        <a:bodyPr/>
        <a:lstStyle/>
        <a:p>
          <a:endParaRPr lang="en-US" sz="1300">
            <a:latin typeface="Garamond" panose="02020404030301010803" pitchFamily="18" charset="0"/>
          </a:endParaRPr>
        </a:p>
      </dgm:t>
    </dgm:pt>
    <dgm:pt modelId="{F087A908-FD9E-48B0-8640-069DE623B59B}">
      <dgm:prSet phldrT="[Text]" custT="1"/>
      <dgm:spPr>
        <a:solidFill>
          <a:srgbClr val="BFC6B8"/>
        </a:solidFill>
      </dgm:spPr>
      <dgm:t>
        <a:bodyPr/>
        <a:lstStyle/>
        <a:p>
          <a:r>
            <a:rPr lang="en-US" sz="1300" dirty="0" smtClean="0">
              <a:latin typeface="Garamond" panose="02020404030301010803" pitchFamily="18" charset="0"/>
            </a:rPr>
            <a:t>Economic Outlook</a:t>
          </a:r>
          <a:endParaRPr lang="en-US" sz="1300" dirty="0">
            <a:latin typeface="Garamond" panose="02020404030301010803" pitchFamily="18" charset="0"/>
          </a:endParaRPr>
        </a:p>
      </dgm:t>
    </dgm:pt>
    <dgm:pt modelId="{629A0842-BD45-499F-A7B2-77D0F56D0949}" type="parTrans" cxnId="{C805E391-1D4B-4290-AB9C-ABFD084B608A}">
      <dgm:prSet/>
      <dgm:spPr/>
      <dgm:t>
        <a:bodyPr/>
        <a:lstStyle/>
        <a:p>
          <a:endParaRPr lang="en-US" sz="1300">
            <a:latin typeface="Garamond" panose="02020404030301010803" pitchFamily="18" charset="0"/>
          </a:endParaRPr>
        </a:p>
      </dgm:t>
    </dgm:pt>
    <dgm:pt modelId="{BBCF063B-BC16-487C-B98D-9F58D13CA0AB}" type="sibTrans" cxnId="{C805E391-1D4B-4290-AB9C-ABFD084B608A}">
      <dgm:prSet/>
      <dgm:spPr/>
      <dgm:t>
        <a:bodyPr/>
        <a:lstStyle/>
        <a:p>
          <a:endParaRPr lang="en-US" sz="1300">
            <a:latin typeface="Garamond" panose="02020404030301010803" pitchFamily="18" charset="0"/>
          </a:endParaRPr>
        </a:p>
      </dgm:t>
    </dgm:pt>
    <dgm:pt modelId="{69486B66-7963-4A33-A86E-0CBF5101AE53}">
      <dgm:prSet phldrT="[Text]" custT="1"/>
      <dgm:spPr>
        <a:solidFill>
          <a:srgbClr val="855E4E"/>
        </a:solidFill>
      </dgm:spPr>
      <dgm:t>
        <a:bodyPr/>
        <a:lstStyle/>
        <a:p>
          <a:r>
            <a:rPr lang="en-US" sz="1300" dirty="0" smtClean="0">
              <a:latin typeface="Garamond" panose="02020404030301010803" pitchFamily="18" charset="0"/>
            </a:rPr>
            <a:t>Portfolio Analysis</a:t>
          </a:r>
          <a:endParaRPr lang="en-US" sz="1300" dirty="0">
            <a:latin typeface="Garamond" panose="02020404030301010803" pitchFamily="18" charset="0"/>
          </a:endParaRPr>
        </a:p>
      </dgm:t>
    </dgm:pt>
    <dgm:pt modelId="{FC9C912A-2C19-4DBD-9C6D-24349B166657}" type="parTrans" cxnId="{A661A865-789D-4D18-904D-83272655395B}">
      <dgm:prSet/>
      <dgm:spPr/>
      <dgm:t>
        <a:bodyPr/>
        <a:lstStyle/>
        <a:p>
          <a:endParaRPr lang="en-US" sz="1300">
            <a:latin typeface="Garamond" panose="02020404030301010803" pitchFamily="18" charset="0"/>
          </a:endParaRPr>
        </a:p>
      </dgm:t>
    </dgm:pt>
    <dgm:pt modelId="{9971E2DB-945D-410E-B2E1-890950A96303}" type="sibTrans" cxnId="{A661A865-789D-4D18-904D-83272655395B}">
      <dgm:prSet/>
      <dgm:spPr/>
      <dgm:t>
        <a:bodyPr/>
        <a:lstStyle/>
        <a:p>
          <a:endParaRPr lang="en-US" sz="1300">
            <a:latin typeface="Garamond" panose="02020404030301010803" pitchFamily="18" charset="0"/>
          </a:endParaRPr>
        </a:p>
      </dgm:t>
    </dgm:pt>
    <dgm:pt modelId="{4687564D-C34F-42F1-881D-6B57F5ED4E42}">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Performance</a:t>
          </a:r>
          <a:endParaRPr lang="en-US" sz="1300" dirty="0">
            <a:latin typeface="Garamond" panose="02020404030301010803" pitchFamily="18" charset="0"/>
          </a:endParaRPr>
        </a:p>
      </dgm:t>
    </dgm:pt>
    <dgm:pt modelId="{B929FE97-20EA-4D67-A996-F690505D5C35}" type="parTrans" cxnId="{B7018BD0-3866-41EC-9295-422DD6827C70}">
      <dgm:prSet/>
      <dgm:spPr/>
      <dgm:t>
        <a:bodyPr/>
        <a:lstStyle/>
        <a:p>
          <a:endParaRPr lang="en-US" sz="1300">
            <a:latin typeface="Garamond" panose="02020404030301010803" pitchFamily="18" charset="0"/>
          </a:endParaRPr>
        </a:p>
      </dgm:t>
    </dgm:pt>
    <dgm:pt modelId="{F6977D1B-F6BE-483F-978D-BA1F955DB8D6}" type="sibTrans" cxnId="{B7018BD0-3866-41EC-9295-422DD6827C70}">
      <dgm:prSet/>
      <dgm:spPr/>
      <dgm:t>
        <a:bodyPr/>
        <a:lstStyle/>
        <a:p>
          <a:endParaRPr lang="en-US" sz="1300">
            <a:latin typeface="Garamond" panose="02020404030301010803" pitchFamily="18" charset="0"/>
          </a:endParaRPr>
        </a:p>
      </dgm:t>
    </dgm:pt>
    <dgm:pt modelId="{795AA760-2ED4-4976-83B4-33DE1221FF5D}">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Selected Holdings</a:t>
          </a:r>
          <a:endParaRPr lang="en-US" sz="1300" dirty="0">
            <a:latin typeface="Garamond" panose="02020404030301010803" pitchFamily="18" charset="0"/>
          </a:endParaRPr>
        </a:p>
      </dgm:t>
    </dgm:pt>
    <dgm:pt modelId="{10E8BEF0-5654-4399-8C66-79918F234872}" type="parTrans" cxnId="{B76F18DF-FDF6-4158-9CE7-CD1C639081F8}">
      <dgm:prSet/>
      <dgm:spPr/>
      <dgm:t>
        <a:bodyPr/>
        <a:lstStyle/>
        <a:p>
          <a:endParaRPr lang="en-US" sz="1300">
            <a:latin typeface="Garamond" panose="02020404030301010803" pitchFamily="18" charset="0"/>
          </a:endParaRPr>
        </a:p>
      </dgm:t>
    </dgm:pt>
    <dgm:pt modelId="{228AF959-27AE-4421-ABAB-625E850C2A8F}" type="sibTrans" cxnId="{B76F18DF-FDF6-4158-9CE7-CD1C639081F8}">
      <dgm:prSet/>
      <dgm:spPr/>
      <dgm:t>
        <a:bodyPr/>
        <a:lstStyle/>
        <a:p>
          <a:endParaRPr lang="en-US" sz="1300">
            <a:latin typeface="Garamond" panose="02020404030301010803" pitchFamily="18" charset="0"/>
          </a:endParaRPr>
        </a:p>
      </dgm:t>
    </dgm:pt>
    <dgm:pt modelId="{B10DE601-E24C-40A0-8131-97177D36C2D5}" type="pres">
      <dgm:prSet presAssocID="{489814E5-B7AE-4D28-B95F-B748C7EC62D4}" presName="Name0" presStyleCnt="0">
        <dgm:presLayoutVars>
          <dgm:dir/>
          <dgm:resizeHandles val="exact"/>
        </dgm:presLayoutVars>
      </dgm:prSet>
      <dgm:spPr/>
    </dgm:pt>
    <dgm:pt modelId="{DFA549FE-8753-4C30-B34E-14E764C496FF}" type="pres">
      <dgm:prSet presAssocID="{0D470D30-851D-40DC-9CC4-A0BC17E3C163}" presName="parTxOnly" presStyleLbl="node1" presStyleIdx="0" presStyleCnt="7">
        <dgm:presLayoutVars>
          <dgm:bulletEnabled val="1"/>
        </dgm:presLayoutVars>
      </dgm:prSet>
      <dgm:spPr/>
      <dgm:t>
        <a:bodyPr/>
        <a:lstStyle/>
        <a:p>
          <a:endParaRPr lang="en-US"/>
        </a:p>
      </dgm:t>
    </dgm:pt>
    <dgm:pt modelId="{C23F6A03-03CF-4B69-A47F-9E1BF41F5BE2}" type="pres">
      <dgm:prSet presAssocID="{0E024367-3ABB-4FFD-85C5-B41615BE0254}" presName="parSpace" presStyleCnt="0"/>
      <dgm:spPr/>
    </dgm:pt>
    <dgm:pt modelId="{63F15FDE-7CA4-4CDD-A567-F826E31F1CA1}" type="pres">
      <dgm:prSet presAssocID="{5F49E02C-5232-4230-93E5-B11F72105A96}" presName="parTxOnly" presStyleLbl="node1" presStyleIdx="1" presStyleCnt="7">
        <dgm:presLayoutVars>
          <dgm:bulletEnabled val="1"/>
        </dgm:presLayoutVars>
      </dgm:prSet>
      <dgm:spPr/>
      <dgm:t>
        <a:bodyPr/>
        <a:lstStyle/>
        <a:p>
          <a:endParaRPr lang="en-US"/>
        </a:p>
      </dgm:t>
    </dgm:pt>
    <dgm:pt modelId="{99828B1B-CCC0-4F07-8425-F40D8C2C64D3}" type="pres">
      <dgm:prSet presAssocID="{6DE3B462-66EB-424B-B068-B4EE18A9012F}" presName="parSpace" presStyleCnt="0"/>
      <dgm:spPr/>
    </dgm:pt>
    <dgm:pt modelId="{D72FEBA0-5B87-4627-AF30-4DA160700CF9}" type="pres">
      <dgm:prSet presAssocID="{6A4D4E85-4051-450A-854F-61A25F0CD88D}" presName="parTxOnly" presStyleLbl="node1" presStyleIdx="2" presStyleCnt="7">
        <dgm:presLayoutVars>
          <dgm:bulletEnabled val="1"/>
        </dgm:presLayoutVars>
      </dgm:prSet>
      <dgm:spPr/>
      <dgm:t>
        <a:bodyPr/>
        <a:lstStyle/>
        <a:p>
          <a:endParaRPr lang="en-US"/>
        </a:p>
      </dgm:t>
    </dgm:pt>
    <dgm:pt modelId="{F9581337-AF03-4487-8FD6-FDB9BC0800EC}" type="pres">
      <dgm:prSet presAssocID="{7B550978-B41B-4522-BE44-E937ABA30AA8}" presName="parSpace" presStyleCnt="0"/>
      <dgm:spPr/>
    </dgm:pt>
    <dgm:pt modelId="{574EBF4A-30F9-4707-8955-E4F0E8622A53}" type="pres">
      <dgm:prSet presAssocID="{F087A908-FD9E-48B0-8640-069DE623B59B}" presName="parTxOnly" presStyleLbl="node1" presStyleIdx="3" presStyleCnt="7">
        <dgm:presLayoutVars>
          <dgm:bulletEnabled val="1"/>
        </dgm:presLayoutVars>
      </dgm:prSet>
      <dgm:spPr/>
      <dgm:t>
        <a:bodyPr/>
        <a:lstStyle/>
        <a:p>
          <a:endParaRPr lang="en-US"/>
        </a:p>
      </dgm:t>
    </dgm:pt>
    <dgm:pt modelId="{B35842E6-3F5B-49FC-8CA5-A9838BB7C5AD}" type="pres">
      <dgm:prSet presAssocID="{BBCF063B-BC16-487C-B98D-9F58D13CA0AB}" presName="parSpace" presStyleCnt="0"/>
      <dgm:spPr/>
    </dgm:pt>
    <dgm:pt modelId="{07E531D0-4764-43BA-AA51-5ED86909224E}" type="pres">
      <dgm:prSet presAssocID="{69486B66-7963-4A33-A86E-0CBF5101AE53}" presName="parTxOnly" presStyleLbl="node1" presStyleIdx="4" presStyleCnt="7">
        <dgm:presLayoutVars>
          <dgm:bulletEnabled val="1"/>
        </dgm:presLayoutVars>
      </dgm:prSet>
      <dgm:spPr/>
      <dgm:t>
        <a:bodyPr/>
        <a:lstStyle/>
        <a:p>
          <a:endParaRPr lang="en-US"/>
        </a:p>
      </dgm:t>
    </dgm:pt>
    <dgm:pt modelId="{72616D7E-064C-4544-A66B-5A37D151F6B2}" type="pres">
      <dgm:prSet presAssocID="{9971E2DB-945D-410E-B2E1-890950A96303}" presName="parSpace" presStyleCnt="0"/>
      <dgm:spPr/>
    </dgm:pt>
    <dgm:pt modelId="{E890F02A-3120-411C-B24D-700455394299}" type="pres">
      <dgm:prSet presAssocID="{4687564D-C34F-42F1-881D-6B57F5ED4E42}" presName="parTxOnly" presStyleLbl="node1" presStyleIdx="5" presStyleCnt="7">
        <dgm:presLayoutVars>
          <dgm:bulletEnabled val="1"/>
        </dgm:presLayoutVars>
      </dgm:prSet>
      <dgm:spPr/>
      <dgm:t>
        <a:bodyPr/>
        <a:lstStyle/>
        <a:p>
          <a:endParaRPr lang="en-US"/>
        </a:p>
      </dgm:t>
    </dgm:pt>
    <dgm:pt modelId="{870FA73E-C42A-4B3F-83BC-00BEF66D40F2}" type="pres">
      <dgm:prSet presAssocID="{F6977D1B-F6BE-483F-978D-BA1F955DB8D6}" presName="parSpace" presStyleCnt="0"/>
      <dgm:spPr/>
    </dgm:pt>
    <dgm:pt modelId="{7CE64165-C34C-4C11-91B3-E2C4FD965D44}" type="pres">
      <dgm:prSet presAssocID="{795AA760-2ED4-4976-83B4-33DE1221FF5D}" presName="parTxOnly" presStyleLbl="node1" presStyleIdx="6" presStyleCnt="7">
        <dgm:presLayoutVars>
          <dgm:bulletEnabled val="1"/>
        </dgm:presLayoutVars>
      </dgm:prSet>
      <dgm:spPr/>
      <dgm:t>
        <a:bodyPr/>
        <a:lstStyle/>
        <a:p>
          <a:endParaRPr lang="en-US"/>
        </a:p>
      </dgm:t>
    </dgm:pt>
  </dgm:ptLst>
  <dgm:cxnLst>
    <dgm:cxn modelId="{0595E098-74F3-4088-9E60-B10A5FAFC79A}" srcId="{489814E5-B7AE-4D28-B95F-B748C7EC62D4}" destId="{6A4D4E85-4051-450A-854F-61A25F0CD88D}" srcOrd="2" destOrd="0" parTransId="{51E535FF-11DA-473F-9317-F91E56443080}" sibTransId="{7B550978-B41B-4522-BE44-E937ABA30AA8}"/>
    <dgm:cxn modelId="{C805E391-1D4B-4290-AB9C-ABFD084B608A}" srcId="{489814E5-B7AE-4D28-B95F-B748C7EC62D4}" destId="{F087A908-FD9E-48B0-8640-069DE623B59B}" srcOrd="3" destOrd="0" parTransId="{629A0842-BD45-499F-A7B2-77D0F56D0949}" sibTransId="{BBCF063B-BC16-487C-B98D-9F58D13CA0AB}"/>
    <dgm:cxn modelId="{B1A4B053-B8C5-4E60-9F51-20874FBAFF02}" type="presOf" srcId="{0D470D30-851D-40DC-9CC4-A0BC17E3C163}" destId="{DFA549FE-8753-4C30-B34E-14E764C496FF}" srcOrd="0" destOrd="0" presId="urn:microsoft.com/office/officeart/2005/8/layout/hChevron3"/>
    <dgm:cxn modelId="{EAD387B8-A885-4F28-B71D-8BCFB7A87049}" type="presOf" srcId="{795AA760-2ED4-4976-83B4-33DE1221FF5D}" destId="{7CE64165-C34C-4C11-91B3-E2C4FD965D44}" srcOrd="0" destOrd="0" presId="urn:microsoft.com/office/officeart/2005/8/layout/hChevron3"/>
    <dgm:cxn modelId="{CE615E7F-466A-42A6-84C3-5548859D84AD}" type="presOf" srcId="{69486B66-7963-4A33-A86E-0CBF5101AE53}" destId="{07E531D0-4764-43BA-AA51-5ED86909224E}" srcOrd="0" destOrd="0" presId="urn:microsoft.com/office/officeart/2005/8/layout/hChevron3"/>
    <dgm:cxn modelId="{B76F18DF-FDF6-4158-9CE7-CD1C639081F8}" srcId="{489814E5-B7AE-4D28-B95F-B748C7EC62D4}" destId="{795AA760-2ED4-4976-83B4-33DE1221FF5D}" srcOrd="6" destOrd="0" parTransId="{10E8BEF0-5654-4399-8C66-79918F234872}" sibTransId="{228AF959-27AE-4421-ABAB-625E850C2A8F}"/>
    <dgm:cxn modelId="{2C6A549A-F941-4461-9CC6-52D7781F4F35}" type="presOf" srcId="{6A4D4E85-4051-450A-854F-61A25F0CD88D}" destId="{D72FEBA0-5B87-4627-AF30-4DA160700CF9}" srcOrd="0" destOrd="0" presId="urn:microsoft.com/office/officeart/2005/8/layout/hChevron3"/>
    <dgm:cxn modelId="{DEAACF41-752C-458F-ACEF-C608FE80A0DE}" type="presOf" srcId="{F087A908-FD9E-48B0-8640-069DE623B59B}" destId="{574EBF4A-30F9-4707-8955-E4F0E8622A53}" srcOrd="0" destOrd="0" presId="urn:microsoft.com/office/officeart/2005/8/layout/hChevron3"/>
    <dgm:cxn modelId="{9E57A613-40F9-4574-80F3-8C69567F3F03}" type="presOf" srcId="{5F49E02C-5232-4230-93E5-B11F72105A96}" destId="{63F15FDE-7CA4-4CDD-A567-F826E31F1CA1}" srcOrd="0" destOrd="0" presId="urn:microsoft.com/office/officeart/2005/8/layout/hChevron3"/>
    <dgm:cxn modelId="{B7018BD0-3866-41EC-9295-422DD6827C70}" srcId="{489814E5-B7AE-4D28-B95F-B748C7EC62D4}" destId="{4687564D-C34F-42F1-881D-6B57F5ED4E42}" srcOrd="5" destOrd="0" parTransId="{B929FE97-20EA-4D67-A996-F690505D5C35}" sibTransId="{F6977D1B-F6BE-483F-978D-BA1F955DB8D6}"/>
    <dgm:cxn modelId="{0370A262-DC3D-47DB-AC09-E5AA36258298}" srcId="{489814E5-B7AE-4D28-B95F-B748C7EC62D4}" destId="{0D470D30-851D-40DC-9CC4-A0BC17E3C163}" srcOrd="0" destOrd="0" parTransId="{A689E776-27F2-4B6A-963D-6163D8422ABA}" sibTransId="{0E024367-3ABB-4FFD-85C5-B41615BE0254}"/>
    <dgm:cxn modelId="{A661A865-789D-4D18-904D-83272655395B}" srcId="{489814E5-B7AE-4D28-B95F-B748C7EC62D4}" destId="{69486B66-7963-4A33-A86E-0CBF5101AE53}" srcOrd="4" destOrd="0" parTransId="{FC9C912A-2C19-4DBD-9C6D-24349B166657}" sibTransId="{9971E2DB-945D-410E-B2E1-890950A96303}"/>
    <dgm:cxn modelId="{C9487552-564E-4A5B-81AF-64292187C3C1}" type="presOf" srcId="{4687564D-C34F-42F1-881D-6B57F5ED4E42}" destId="{E890F02A-3120-411C-B24D-700455394299}" srcOrd="0" destOrd="0" presId="urn:microsoft.com/office/officeart/2005/8/layout/hChevron3"/>
    <dgm:cxn modelId="{AA9D2067-54A4-4D7D-991A-81304DD89E18}" type="presOf" srcId="{489814E5-B7AE-4D28-B95F-B748C7EC62D4}" destId="{B10DE601-E24C-40A0-8131-97177D36C2D5}" srcOrd="0" destOrd="0" presId="urn:microsoft.com/office/officeart/2005/8/layout/hChevron3"/>
    <dgm:cxn modelId="{1C7DD2BA-F5CC-4ECC-B3B5-E7A6A1CF744E}" srcId="{489814E5-B7AE-4D28-B95F-B748C7EC62D4}" destId="{5F49E02C-5232-4230-93E5-B11F72105A96}" srcOrd="1" destOrd="0" parTransId="{30C9047E-4EB7-44EC-BD2F-76A1BA33C29D}" sibTransId="{6DE3B462-66EB-424B-B068-B4EE18A9012F}"/>
    <dgm:cxn modelId="{B82F4F60-0E82-4D91-8FF0-994A19E11A88}" type="presParOf" srcId="{B10DE601-E24C-40A0-8131-97177D36C2D5}" destId="{DFA549FE-8753-4C30-B34E-14E764C496FF}" srcOrd="0" destOrd="0" presId="urn:microsoft.com/office/officeart/2005/8/layout/hChevron3"/>
    <dgm:cxn modelId="{FFBFC950-B0ED-46B7-8148-92C1CEC88592}" type="presParOf" srcId="{B10DE601-E24C-40A0-8131-97177D36C2D5}" destId="{C23F6A03-03CF-4B69-A47F-9E1BF41F5BE2}" srcOrd="1" destOrd="0" presId="urn:microsoft.com/office/officeart/2005/8/layout/hChevron3"/>
    <dgm:cxn modelId="{0588FEDF-1F84-4F0D-B178-17A0FA1EDC02}" type="presParOf" srcId="{B10DE601-E24C-40A0-8131-97177D36C2D5}" destId="{63F15FDE-7CA4-4CDD-A567-F826E31F1CA1}" srcOrd="2" destOrd="0" presId="urn:microsoft.com/office/officeart/2005/8/layout/hChevron3"/>
    <dgm:cxn modelId="{7D5A85A0-A898-4776-8683-4925BBED2148}" type="presParOf" srcId="{B10DE601-E24C-40A0-8131-97177D36C2D5}" destId="{99828B1B-CCC0-4F07-8425-F40D8C2C64D3}" srcOrd="3" destOrd="0" presId="urn:microsoft.com/office/officeart/2005/8/layout/hChevron3"/>
    <dgm:cxn modelId="{450F9BC9-7322-4FDB-A918-975F4143636B}" type="presParOf" srcId="{B10DE601-E24C-40A0-8131-97177D36C2D5}" destId="{D72FEBA0-5B87-4627-AF30-4DA160700CF9}" srcOrd="4" destOrd="0" presId="urn:microsoft.com/office/officeart/2005/8/layout/hChevron3"/>
    <dgm:cxn modelId="{A7500CC7-3AA3-40EB-BC2A-3D53C7567EE3}" type="presParOf" srcId="{B10DE601-E24C-40A0-8131-97177D36C2D5}" destId="{F9581337-AF03-4487-8FD6-FDB9BC0800EC}" srcOrd="5" destOrd="0" presId="urn:microsoft.com/office/officeart/2005/8/layout/hChevron3"/>
    <dgm:cxn modelId="{A9E7F538-B4E6-4C8B-B8F4-625A0D95F8A7}" type="presParOf" srcId="{B10DE601-E24C-40A0-8131-97177D36C2D5}" destId="{574EBF4A-30F9-4707-8955-E4F0E8622A53}" srcOrd="6" destOrd="0" presId="urn:microsoft.com/office/officeart/2005/8/layout/hChevron3"/>
    <dgm:cxn modelId="{A635F2E3-CCA2-4402-9996-3C49E6E870B6}" type="presParOf" srcId="{B10DE601-E24C-40A0-8131-97177D36C2D5}" destId="{B35842E6-3F5B-49FC-8CA5-A9838BB7C5AD}" srcOrd="7" destOrd="0" presId="urn:microsoft.com/office/officeart/2005/8/layout/hChevron3"/>
    <dgm:cxn modelId="{E42B81C9-B775-4EFD-9C3A-D2B1B3DA4390}" type="presParOf" srcId="{B10DE601-E24C-40A0-8131-97177D36C2D5}" destId="{07E531D0-4764-43BA-AA51-5ED86909224E}" srcOrd="8" destOrd="0" presId="urn:microsoft.com/office/officeart/2005/8/layout/hChevron3"/>
    <dgm:cxn modelId="{A521EA7E-6376-49D2-AC8A-4D2EA6FBEA0A}" type="presParOf" srcId="{B10DE601-E24C-40A0-8131-97177D36C2D5}" destId="{72616D7E-064C-4544-A66B-5A37D151F6B2}" srcOrd="9" destOrd="0" presId="urn:microsoft.com/office/officeart/2005/8/layout/hChevron3"/>
    <dgm:cxn modelId="{F3FCFBF4-1780-4EBE-B40A-2AD7AA01833F}" type="presParOf" srcId="{B10DE601-E24C-40A0-8131-97177D36C2D5}" destId="{E890F02A-3120-411C-B24D-700455394299}" srcOrd="10" destOrd="0" presId="urn:microsoft.com/office/officeart/2005/8/layout/hChevron3"/>
    <dgm:cxn modelId="{1DFDFBF5-F130-4255-9FF1-EE021629EBD9}" type="presParOf" srcId="{B10DE601-E24C-40A0-8131-97177D36C2D5}" destId="{870FA73E-C42A-4B3F-83BC-00BEF66D40F2}" srcOrd="11" destOrd="0" presId="urn:microsoft.com/office/officeart/2005/8/layout/hChevron3"/>
    <dgm:cxn modelId="{62B0458C-EDCF-4191-8838-B90CCFF8D250}" type="presParOf" srcId="{B10DE601-E24C-40A0-8131-97177D36C2D5}" destId="{7CE64165-C34C-4C11-91B3-E2C4FD965D44}" srcOrd="12"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489814E5-B7AE-4D28-B95F-B748C7EC62D4}" type="doc">
      <dgm:prSet loTypeId="urn:microsoft.com/office/officeart/2005/8/layout/hChevron3" loCatId="process" qsTypeId="urn:microsoft.com/office/officeart/2005/8/quickstyle/simple1" qsCatId="simple" csTypeId="urn:microsoft.com/office/officeart/2005/8/colors/accent4_2" csCatId="accent4" phldr="1"/>
      <dgm:spPr/>
    </dgm:pt>
    <dgm:pt modelId="{0D470D30-851D-40DC-9CC4-A0BC17E3C163}">
      <dgm:prSet phldrT="[Text]" custT="1"/>
      <dgm:spPr>
        <a:solidFill>
          <a:srgbClr val="BFC6B8"/>
        </a:solidFill>
      </dgm:spPr>
      <dgm:t>
        <a:bodyPr/>
        <a:lstStyle/>
        <a:p>
          <a:r>
            <a:rPr lang="en-US" sz="1300" dirty="0" smtClean="0">
              <a:latin typeface="Garamond" panose="02020404030301010803" pitchFamily="18" charset="0"/>
            </a:rPr>
            <a:t>Investment Philosophy and Strategy </a:t>
          </a:r>
          <a:endParaRPr lang="en-US" sz="1300" b="0" u="none" dirty="0">
            <a:latin typeface="Garamond" panose="02020404030301010803" pitchFamily="18" charset="0"/>
          </a:endParaRPr>
        </a:p>
      </dgm:t>
    </dgm:pt>
    <dgm:pt modelId="{A689E776-27F2-4B6A-963D-6163D8422ABA}" type="parTrans" cxnId="{0370A262-DC3D-47DB-AC09-E5AA36258298}">
      <dgm:prSet/>
      <dgm:spPr/>
      <dgm:t>
        <a:bodyPr/>
        <a:lstStyle/>
        <a:p>
          <a:endParaRPr lang="en-US" sz="1300">
            <a:latin typeface="Garamond" panose="02020404030301010803" pitchFamily="18" charset="0"/>
          </a:endParaRPr>
        </a:p>
      </dgm:t>
    </dgm:pt>
    <dgm:pt modelId="{0E024367-3ABB-4FFD-85C5-B41615BE0254}" type="sibTrans" cxnId="{0370A262-DC3D-47DB-AC09-E5AA36258298}">
      <dgm:prSet/>
      <dgm:spPr/>
      <dgm:t>
        <a:bodyPr/>
        <a:lstStyle/>
        <a:p>
          <a:endParaRPr lang="en-US" sz="1300">
            <a:latin typeface="Garamond" panose="02020404030301010803" pitchFamily="18" charset="0"/>
          </a:endParaRPr>
        </a:p>
      </dgm:t>
    </dgm:pt>
    <dgm:pt modelId="{5F49E02C-5232-4230-93E5-B11F72105A96}">
      <dgm:prSet phldrT="[Text]" custT="1"/>
      <dgm:spPr>
        <a:solidFill>
          <a:srgbClr val="BFC6B8"/>
        </a:solidFill>
      </dgm:spPr>
      <dgm:t>
        <a:bodyPr/>
        <a:lstStyle/>
        <a:p>
          <a:r>
            <a:rPr lang="en-US" sz="1300" dirty="0" smtClean="0">
              <a:latin typeface="Garamond" panose="02020404030301010803" pitchFamily="18" charset="0"/>
            </a:rPr>
            <a:t>Process &amp; Procedure </a:t>
          </a:r>
          <a:endParaRPr lang="en-US" sz="1300" dirty="0">
            <a:latin typeface="Garamond" panose="02020404030301010803" pitchFamily="18" charset="0"/>
          </a:endParaRPr>
        </a:p>
      </dgm:t>
    </dgm:pt>
    <dgm:pt modelId="{30C9047E-4EB7-44EC-BD2F-76A1BA33C29D}" type="parTrans" cxnId="{1C7DD2BA-F5CC-4ECC-B3B5-E7A6A1CF744E}">
      <dgm:prSet/>
      <dgm:spPr/>
      <dgm:t>
        <a:bodyPr/>
        <a:lstStyle/>
        <a:p>
          <a:endParaRPr lang="en-US" sz="1300">
            <a:latin typeface="Garamond" panose="02020404030301010803" pitchFamily="18" charset="0"/>
          </a:endParaRPr>
        </a:p>
      </dgm:t>
    </dgm:pt>
    <dgm:pt modelId="{6DE3B462-66EB-424B-B068-B4EE18A9012F}" type="sibTrans" cxnId="{1C7DD2BA-F5CC-4ECC-B3B5-E7A6A1CF744E}">
      <dgm:prSet/>
      <dgm:spPr/>
      <dgm:t>
        <a:bodyPr/>
        <a:lstStyle/>
        <a:p>
          <a:endParaRPr lang="en-US" sz="1300">
            <a:latin typeface="Garamond" panose="02020404030301010803" pitchFamily="18" charset="0"/>
          </a:endParaRPr>
        </a:p>
      </dgm:t>
    </dgm:pt>
    <dgm:pt modelId="{6A4D4E85-4051-450A-854F-61A25F0CD88D}">
      <dgm:prSet phldrT="[Text]" custT="1"/>
      <dgm:spPr>
        <a:solidFill>
          <a:srgbClr val="BFC6B8"/>
        </a:solidFill>
      </dgm:spPr>
      <dgm:t>
        <a:bodyPr/>
        <a:lstStyle/>
        <a:p>
          <a:r>
            <a:rPr lang="en-US" sz="1300" dirty="0" smtClean="0">
              <a:latin typeface="Garamond" panose="02020404030301010803" pitchFamily="18" charset="0"/>
            </a:rPr>
            <a:t>Risk Management</a:t>
          </a:r>
          <a:endParaRPr lang="en-US" sz="1300" dirty="0">
            <a:latin typeface="Garamond" panose="02020404030301010803" pitchFamily="18" charset="0"/>
          </a:endParaRPr>
        </a:p>
      </dgm:t>
    </dgm:pt>
    <dgm:pt modelId="{51E535FF-11DA-473F-9317-F91E56443080}" type="parTrans" cxnId="{0595E098-74F3-4088-9E60-B10A5FAFC79A}">
      <dgm:prSet/>
      <dgm:spPr/>
      <dgm:t>
        <a:bodyPr/>
        <a:lstStyle/>
        <a:p>
          <a:endParaRPr lang="en-US" sz="1300">
            <a:latin typeface="Garamond" panose="02020404030301010803" pitchFamily="18" charset="0"/>
          </a:endParaRPr>
        </a:p>
      </dgm:t>
    </dgm:pt>
    <dgm:pt modelId="{7B550978-B41B-4522-BE44-E937ABA30AA8}" type="sibTrans" cxnId="{0595E098-74F3-4088-9E60-B10A5FAFC79A}">
      <dgm:prSet/>
      <dgm:spPr/>
      <dgm:t>
        <a:bodyPr/>
        <a:lstStyle/>
        <a:p>
          <a:endParaRPr lang="en-US" sz="1300">
            <a:latin typeface="Garamond" panose="02020404030301010803" pitchFamily="18" charset="0"/>
          </a:endParaRPr>
        </a:p>
      </dgm:t>
    </dgm:pt>
    <dgm:pt modelId="{F087A908-FD9E-48B0-8640-069DE623B59B}">
      <dgm:prSet phldrT="[Text]" custT="1"/>
      <dgm:spPr>
        <a:solidFill>
          <a:srgbClr val="BFC6B8"/>
        </a:solidFill>
      </dgm:spPr>
      <dgm:t>
        <a:bodyPr/>
        <a:lstStyle/>
        <a:p>
          <a:r>
            <a:rPr lang="en-US" sz="1300" dirty="0" smtClean="0">
              <a:latin typeface="Garamond" panose="02020404030301010803" pitchFamily="18" charset="0"/>
            </a:rPr>
            <a:t>Economic Outlook</a:t>
          </a:r>
          <a:endParaRPr lang="en-US" sz="1300" dirty="0">
            <a:latin typeface="Garamond" panose="02020404030301010803" pitchFamily="18" charset="0"/>
          </a:endParaRPr>
        </a:p>
      </dgm:t>
    </dgm:pt>
    <dgm:pt modelId="{629A0842-BD45-499F-A7B2-77D0F56D0949}" type="parTrans" cxnId="{C805E391-1D4B-4290-AB9C-ABFD084B608A}">
      <dgm:prSet/>
      <dgm:spPr/>
      <dgm:t>
        <a:bodyPr/>
        <a:lstStyle/>
        <a:p>
          <a:endParaRPr lang="en-US" sz="1300">
            <a:latin typeface="Garamond" panose="02020404030301010803" pitchFamily="18" charset="0"/>
          </a:endParaRPr>
        </a:p>
      </dgm:t>
    </dgm:pt>
    <dgm:pt modelId="{BBCF063B-BC16-487C-B98D-9F58D13CA0AB}" type="sibTrans" cxnId="{C805E391-1D4B-4290-AB9C-ABFD084B608A}">
      <dgm:prSet/>
      <dgm:spPr/>
      <dgm:t>
        <a:bodyPr/>
        <a:lstStyle/>
        <a:p>
          <a:endParaRPr lang="en-US" sz="1300">
            <a:latin typeface="Garamond" panose="02020404030301010803" pitchFamily="18" charset="0"/>
          </a:endParaRPr>
        </a:p>
      </dgm:t>
    </dgm:pt>
    <dgm:pt modelId="{69486B66-7963-4A33-A86E-0CBF5101AE53}">
      <dgm:prSet phldrT="[Text]" custT="1"/>
      <dgm:spPr>
        <a:solidFill>
          <a:srgbClr val="855E4E"/>
        </a:solidFill>
      </dgm:spPr>
      <dgm:t>
        <a:bodyPr/>
        <a:lstStyle/>
        <a:p>
          <a:r>
            <a:rPr lang="en-US" sz="1300" dirty="0" smtClean="0">
              <a:latin typeface="Garamond" panose="02020404030301010803" pitchFamily="18" charset="0"/>
            </a:rPr>
            <a:t>Portfolio Analysis</a:t>
          </a:r>
          <a:endParaRPr lang="en-US" sz="1300" dirty="0">
            <a:latin typeface="Garamond" panose="02020404030301010803" pitchFamily="18" charset="0"/>
          </a:endParaRPr>
        </a:p>
      </dgm:t>
    </dgm:pt>
    <dgm:pt modelId="{FC9C912A-2C19-4DBD-9C6D-24349B166657}" type="parTrans" cxnId="{A661A865-789D-4D18-904D-83272655395B}">
      <dgm:prSet/>
      <dgm:spPr/>
      <dgm:t>
        <a:bodyPr/>
        <a:lstStyle/>
        <a:p>
          <a:endParaRPr lang="en-US" sz="1300">
            <a:latin typeface="Garamond" panose="02020404030301010803" pitchFamily="18" charset="0"/>
          </a:endParaRPr>
        </a:p>
      </dgm:t>
    </dgm:pt>
    <dgm:pt modelId="{9971E2DB-945D-410E-B2E1-890950A96303}" type="sibTrans" cxnId="{A661A865-789D-4D18-904D-83272655395B}">
      <dgm:prSet/>
      <dgm:spPr/>
      <dgm:t>
        <a:bodyPr/>
        <a:lstStyle/>
        <a:p>
          <a:endParaRPr lang="en-US" sz="1300">
            <a:latin typeface="Garamond" panose="02020404030301010803" pitchFamily="18" charset="0"/>
          </a:endParaRPr>
        </a:p>
      </dgm:t>
    </dgm:pt>
    <dgm:pt modelId="{4687564D-C34F-42F1-881D-6B57F5ED4E42}">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Performance</a:t>
          </a:r>
          <a:endParaRPr lang="en-US" sz="1300" dirty="0">
            <a:latin typeface="Garamond" panose="02020404030301010803" pitchFamily="18" charset="0"/>
          </a:endParaRPr>
        </a:p>
      </dgm:t>
    </dgm:pt>
    <dgm:pt modelId="{B929FE97-20EA-4D67-A996-F690505D5C35}" type="parTrans" cxnId="{B7018BD0-3866-41EC-9295-422DD6827C70}">
      <dgm:prSet/>
      <dgm:spPr/>
      <dgm:t>
        <a:bodyPr/>
        <a:lstStyle/>
        <a:p>
          <a:endParaRPr lang="en-US" sz="1300">
            <a:latin typeface="Garamond" panose="02020404030301010803" pitchFamily="18" charset="0"/>
          </a:endParaRPr>
        </a:p>
      </dgm:t>
    </dgm:pt>
    <dgm:pt modelId="{F6977D1B-F6BE-483F-978D-BA1F955DB8D6}" type="sibTrans" cxnId="{B7018BD0-3866-41EC-9295-422DD6827C70}">
      <dgm:prSet/>
      <dgm:spPr/>
      <dgm:t>
        <a:bodyPr/>
        <a:lstStyle/>
        <a:p>
          <a:endParaRPr lang="en-US" sz="1300">
            <a:latin typeface="Garamond" panose="02020404030301010803" pitchFamily="18" charset="0"/>
          </a:endParaRPr>
        </a:p>
      </dgm:t>
    </dgm:pt>
    <dgm:pt modelId="{795AA760-2ED4-4976-83B4-33DE1221FF5D}">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Selected Holdings</a:t>
          </a:r>
          <a:endParaRPr lang="en-US" sz="1300" dirty="0">
            <a:latin typeface="Garamond" panose="02020404030301010803" pitchFamily="18" charset="0"/>
          </a:endParaRPr>
        </a:p>
      </dgm:t>
    </dgm:pt>
    <dgm:pt modelId="{10E8BEF0-5654-4399-8C66-79918F234872}" type="parTrans" cxnId="{B76F18DF-FDF6-4158-9CE7-CD1C639081F8}">
      <dgm:prSet/>
      <dgm:spPr/>
      <dgm:t>
        <a:bodyPr/>
        <a:lstStyle/>
        <a:p>
          <a:endParaRPr lang="en-US" sz="1300">
            <a:latin typeface="Garamond" panose="02020404030301010803" pitchFamily="18" charset="0"/>
          </a:endParaRPr>
        </a:p>
      </dgm:t>
    </dgm:pt>
    <dgm:pt modelId="{228AF959-27AE-4421-ABAB-625E850C2A8F}" type="sibTrans" cxnId="{B76F18DF-FDF6-4158-9CE7-CD1C639081F8}">
      <dgm:prSet/>
      <dgm:spPr/>
      <dgm:t>
        <a:bodyPr/>
        <a:lstStyle/>
        <a:p>
          <a:endParaRPr lang="en-US" sz="1300">
            <a:latin typeface="Garamond" panose="02020404030301010803" pitchFamily="18" charset="0"/>
          </a:endParaRPr>
        </a:p>
      </dgm:t>
    </dgm:pt>
    <dgm:pt modelId="{B10DE601-E24C-40A0-8131-97177D36C2D5}" type="pres">
      <dgm:prSet presAssocID="{489814E5-B7AE-4D28-B95F-B748C7EC62D4}" presName="Name0" presStyleCnt="0">
        <dgm:presLayoutVars>
          <dgm:dir/>
          <dgm:resizeHandles val="exact"/>
        </dgm:presLayoutVars>
      </dgm:prSet>
      <dgm:spPr/>
    </dgm:pt>
    <dgm:pt modelId="{DFA549FE-8753-4C30-B34E-14E764C496FF}" type="pres">
      <dgm:prSet presAssocID="{0D470D30-851D-40DC-9CC4-A0BC17E3C163}" presName="parTxOnly" presStyleLbl="node1" presStyleIdx="0" presStyleCnt="7">
        <dgm:presLayoutVars>
          <dgm:bulletEnabled val="1"/>
        </dgm:presLayoutVars>
      </dgm:prSet>
      <dgm:spPr/>
      <dgm:t>
        <a:bodyPr/>
        <a:lstStyle/>
        <a:p>
          <a:endParaRPr lang="en-US"/>
        </a:p>
      </dgm:t>
    </dgm:pt>
    <dgm:pt modelId="{C23F6A03-03CF-4B69-A47F-9E1BF41F5BE2}" type="pres">
      <dgm:prSet presAssocID="{0E024367-3ABB-4FFD-85C5-B41615BE0254}" presName="parSpace" presStyleCnt="0"/>
      <dgm:spPr/>
    </dgm:pt>
    <dgm:pt modelId="{63F15FDE-7CA4-4CDD-A567-F826E31F1CA1}" type="pres">
      <dgm:prSet presAssocID="{5F49E02C-5232-4230-93E5-B11F72105A96}" presName="parTxOnly" presStyleLbl="node1" presStyleIdx="1" presStyleCnt="7">
        <dgm:presLayoutVars>
          <dgm:bulletEnabled val="1"/>
        </dgm:presLayoutVars>
      </dgm:prSet>
      <dgm:spPr/>
      <dgm:t>
        <a:bodyPr/>
        <a:lstStyle/>
        <a:p>
          <a:endParaRPr lang="en-US"/>
        </a:p>
      </dgm:t>
    </dgm:pt>
    <dgm:pt modelId="{99828B1B-CCC0-4F07-8425-F40D8C2C64D3}" type="pres">
      <dgm:prSet presAssocID="{6DE3B462-66EB-424B-B068-B4EE18A9012F}" presName="parSpace" presStyleCnt="0"/>
      <dgm:spPr/>
    </dgm:pt>
    <dgm:pt modelId="{D72FEBA0-5B87-4627-AF30-4DA160700CF9}" type="pres">
      <dgm:prSet presAssocID="{6A4D4E85-4051-450A-854F-61A25F0CD88D}" presName="parTxOnly" presStyleLbl="node1" presStyleIdx="2" presStyleCnt="7">
        <dgm:presLayoutVars>
          <dgm:bulletEnabled val="1"/>
        </dgm:presLayoutVars>
      </dgm:prSet>
      <dgm:spPr/>
      <dgm:t>
        <a:bodyPr/>
        <a:lstStyle/>
        <a:p>
          <a:endParaRPr lang="en-US"/>
        </a:p>
      </dgm:t>
    </dgm:pt>
    <dgm:pt modelId="{F9581337-AF03-4487-8FD6-FDB9BC0800EC}" type="pres">
      <dgm:prSet presAssocID="{7B550978-B41B-4522-BE44-E937ABA30AA8}" presName="parSpace" presStyleCnt="0"/>
      <dgm:spPr/>
    </dgm:pt>
    <dgm:pt modelId="{574EBF4A-30F9-4707-8955-E4F0E8622A53}" type="pres">
      <dgm:prSet presAssocID="{F087A908-FD9E-48B0-8640-069DE623B59B}" presName="parTxOnly" presStyleLbl="node1" presStyleIdx="3" presStyleCnt="7">
        <dgm:presLayoutVars>
          <dgm:bulletEnabled val="1"/>
        </dgm:presLayoutVars>
      </dgm:prSet>
      <dgm:spPr/>
      <dgm:t>
        <a:bodyPr/>
        <a:lstStyle/>
        <a:p>
          <a:endParaRPr lang="en-US"/>
        </a:p>
      </dgm:t>
    </dgm:pt>
    <dgm:pt modelId="{B35842E6-3F5B-49FC-8CA5-A9838BB7C5AD}" type="pres">
      <dgm:prSet presAssocID="{BBCF063B-BC16-487C-B98D-9F58D13CA0AB}" presName="parSpace" presStyleCnt="0"/>
      <dgm:spPr/>
    </dgm:pt>
    <dgm:pt modelId="{07E531D0-4764-43BA-AA51-5ED86909224E}" type="pres">
      <dgm:prSet presAssocID="{69486B66-7963-4A33-A86E-0CBF5101AE53}" presName="parTxOnly" presStyleLbl="node1" presStyleIdx="4" presStyleCnt="7">
        <dgm:presLayoutVars>
          <dgm:bulletEnabled val="1"/>
        </dgm:presLayoutVars>
      </dgm:prSet>
      <dgm:spPr/>
      <dgm:t>
        <a:bodyPr/>
        <a:lstStyle/>
        <a:p>
          <a:endParaRPr lang="en-US"/>
        </a:p>
      </dgm:t>
    </dgm:pt>
    <dgm:pt modelId="{72616D7E-064C-4544-A66B-5A37D151F6B2}" type="pres">
      <dgm:prSet presAssocID="{9971E2DB-945D-410E-B2E1-890950A96303}" presName="parSpace" presStyleCnt="0"/>
      <dgm:spPr/>
    </dgm:pt>
    <dgm:pt modelId="{E890F02A-3120-411C-B24D-700455394299}" type="pres">
      <dgm:prSet presAssocID="{4687564D-C34F-42F1-881D-6B57F5ED4E42}" presName="parTxOnly" presStyleLbl="node1" presStyleIdx="5" presStyleCnt="7">
        <dgm:presLayoutVars>
          <dgm:bulletEnabled val="1"/>
        </dgm:presLayoutVars>
      </dgm:prSet>
      <dgm:spPr/>
      <dgm:t>
        <a:bodyPr/>
        <a:lstStyle/>
        <a:p>
          <a:endParaRPr lang="en-US"/>
        </a:p>
      </dgm:t>
    </dgm:pt>
    <dgm:pt modelId="{870FA73E-C42A-4B3F-83BC-00BEF66D40F2}" type="pres">
      <dgm:prSet presAssocID="{F6977D1B-F6BE-483F-978D-BA1F955DB8D6}" presName="parSpace" presStyleCnt="0"/>
      <dgm:spPr/>
    </dgm:pt>
    <dgm:pt modelId="{7CE64165-C34C-4C11-91B3-E2C4FD965D44}" type="pres">
      <dgm:prSet presAssocID="{795AA760-2ED4-4976-83B4-33DE1221FF5D}" presName="parTxOnly" presStyleLbl="node1" presStyleIdx="6" presStyleCnt="7">
        <dgm:presLayoutVars>
          <dgm:bulletEnabled val="1"/>
        </dgm:presLayoutVars>
      </dgm:prSet>
      <dgm:spPr/>
      <dgm:t>
        <a:bodyPr/>
        <a:lstStyle/>
        <a:p>
          <a:endParaRPr lang="en-US"/>
        </a:p>
      </dgm:t>
    </dgm:pt>
  </dgm:ptLst>
  <dgm:cxnLst>
    <dgm:cxn modelId="{0595E098-74F3-4088-9E60-B10A5FAFC79A}" srcId="{489814E5-B7AE-4D28-B95F-B748C7EC62D4}" destId="{6A4D4E85-4051-450A-854F-61A25F0CD88D}" srcOrd="2" destOrd="0" parTransId="{51E535FF-11DA-473F-9317-F91E56443080}" sibTransId="{7B550978-B41B-4522-BE44-E937ABA30AA8}"/>
    <dgm:cxn modelId="{C805E391-1D4B-4290-AB9C-ABFD084B608A}" srcId="{489814E5-B7AE-4D28-B95F-B748C7EC62D4}" destId="{F087A908-FD9E-48B0-8640-069DE623B59B}" srcOrd="3" destOrd="0" parTransId="{629A0842-BD45-499F-A7B2-77D0F56D0949}" sibTransId="{BBCF063B-BC16-487C-B98D-9F58D13CA0AB}"/>
    <dgm:cxn modelId="{BB949C6C-21A1-4A75-8CE8-017CD96A7C67}" type="presOf" srcId="{F087A908-FD9E-48B0-8640-069DE623B59B}" destId="{574EBF4A-30F9-4707-8955-E4F0E8622A53}" srcOrd="0" destOrd="0" presId="urn:microsoft.com/office/officeart/2005/8/layout/hChevron3"/>
    <dgm:cxn modelId="{5584847E-2FAF-4821-BC30-8D8D5038D25F}" type="presOf" srcId="{795AA760-2ED4-4976-83B4-33DE1221FF5D}" destId="{7CE64165-C34C-4C11-91B3-E2C4FD965D44}" srcOrd="0" destOrd="0" presId="urn:microsoft.com/office/officeart/2005/8/layout/hChevron3"/>
    <dgm:cxn modelId="{05E83459-4709-46C1-A16E-BE3F6A129946}" type="presOf" srcId="{489814E5-B7AE-4D28-B95F-B748C7EC62D4}" destId="{B10DE601-E24C-40A0-8131-97177D36C2D5}" srcOrd="0" destOrd="0" presId="urn:microsoft.com/office/officeart/2005/8/layout/hChevron3"/>
    <dgm:cxn modelId="{A6DA62EB-3121-4633-A401-744E69F0B7B7}" type="presOf" srcId="{0D470D30-851D-40DC-9CC4-A0BC17E3C163}" destId="{DFA549FE-8753-4C30-B34E-14E764C496FF}" srcOrd="0" destOrd="0" presId="urn:microsoft.com/office/officeart/2005/8/layout/hChevron3"/>
    <dgm:cxn modelId="{B76F18DF-FDF6-4158-9CE7-CD1C639081F8}" srcId="{489814E5-B7AE-4D28-B95F-B748C7EC62D4}" destId="{795AA760-2ED4-4976-83B4-33DE1221FF5D}" srcOrd="6" destOrd="0" parTransId="{10E8BEF0-5654-4399-8C66-79918F234872}" sibTransId="{228AF959-27AE-4421-ABAB-625E850C2A8F}"/>
    <dgm:cxn modelId="{B535E246-CA80-4CFC-8412-47A80FE4B3DD}" type="presOf" srcId="{69486B66-7963-4A33-A86E-0CBF5101AE53}" destId="{07E531D0-4764-43BA-AA51-5ED86909224E}" srcOrd="0" destOrd="0" presId="urn:microsoft.com/office/officeart/2005/8/layout/hChevron3"/>
    <dgm:cxn modelId="{B7018BD0-3866-41EC-9295-422DD6827C70}" srcId="{489814E5-B7AE-4D28-B95F-B748C7EC62D4}" destId="{4687564D-C34F-42F1-881D-6B57F5ED4E42}" srcOrd="5" destOrd="0" parTransId="{B929FE97-20EA-4D67-A996-F690505D5C35}" sibTransId="{F6977D1B-F6BE-483F-978D-BA1F955DB8D6}"/>
    <dgm:cxn modelId="{0370A262-DC3D-47DB-AC09-E5AA36258298}" srcId="{489814E5-B7AE-4D28-B95F-B748C7EC62D4}" destId="{0D470D30-851D-40DC-9CC4-A0BC17E3C163}" srcOrd="0" destOrd="0" parTransId="{A689E776-27F2-4B6A-963D-6163D8422ABA}" sibTransId="{0E024367-3ABB-4FFD-85C5-B41615BE0254}"/>
    <dgm:cxn modelId="{F0F8D050-2AD4-47BF-ABDD-2120AC71DEA3}" type="presOf" srcId="{5F49E02C-5232-4230-93E5-B11F72105A96}" destId="{63F15FDE-7CA4-4CDD-A567-F826E31F1CA1}" srcOrd="0" destOrd="0" presId="urn:microsoft.com/office/officeart/2005/8/layout/hChevron3"/>
    <dgm:cxn modelId="{2AEA3F44-E53E-4291-892E-9F571E62743E}" type="presOf" srcId="{6A4D4E85-4051-450A-854F-61A25F0CD88D}" destId="{D72FEBA0-5B87-4627-AF30-4DA160700CF9}" srcOrd="0" destOrd="0" presId="urn:microsoft.com/office/officeart/2005/8/layout/hChevron3"/>
    <dgm:cxn modelId="{A661A865-789D-4D18-904D-83272655395B}" srcId="{489814E5-B7AE-4D28-B95F-B748C7EC62D4}" destId="{69486B66-7963-4A33-A86E-0CBF5101AE53}" srcOrd="4" destOrd="0" parTransId="{FC9C912A-2C19-4DBD-9C6D-24349B166657}" sibTransId="{9971E2DB-945D-410E-B2E1-890950A96303}"/>
    <dgm:cxn modelId="{091D5143-B4DD-44C6-81DF-07C749240F6E}" type="presOf" srcId="{4687564D-C34F-42F1-881D-6B57F5ED4E42}" destId="{E890F02A-3120-411C-B24D-700455394299}" srcOrd="0" destOrd="0" presId="urn:microsoft.com/office/officeart/2005/8/layout/hChevron3"/>
    <dgm:cxn modelId="{1C7DD2BA-F5CC-4ECC-B3B5-E7A6A1CF744E}" srcId="{489814E5-B7AE-4D28-B95F-B748C7EC62D4}" destId="{5F49E02C-5232-4230-93E5-B11F72105A96}" srcOrd="1" destOrd="0" parTransId="{30C9047E-4EB7-44EC-BD2F-76A1BA33C29D}" sibTransId="{6DE3B462-66EB-424B-B068-B4EE18A9012F}"/>
    <dgm:cxn modelId="{2E428B25-359C-4D7A-A1E7-67C9223EC541}" type="presParOf" srcId="{B10DE601-E24C-40A0-8131-97177D36C2D5}" destId="{DFA549FE-8753-4C30-B34E-14E764C496FF}" srcOrd="0" destOrd="0" presId="urn:microsoft.com/office/officeart/2005/8/layout/hChevron3"/>
    <dgm:cxn modelId="{5A1C07D9-0320-42E6-A87A-1E6957D68D0F}" type="presParOf" srcId="{B10DE601-E24C-40A0-8131-97177D36C2D5}" destId="{C23F6A03-03CF-4B69-A47F-9E1BF41F5BE2}" srcOrd="1" destOrd="0" presId="urn:microsoft.com/office/officeart/2005/8/layout/hChevron3"/>
    <dgm:cxn modelId="{E9EE30C5-A3FB-4EB9-AD18-616AEECEF1A3}" type="presParOf" srcId="{B10DE601-E24C-40A0-8131-97177D36C2D5}" destId="{63F15FDE-7CA4-4CDD-A567-F826E31F1CA1}" srcOrd="2" destOrd="0" presId="urn:microsoft.com/office/officeart/2005/8/layout/hChevron3"/>
    <dgm:cxn modelId="{BA875798-F173-46D9-B253-D8A365A4AFA6}" type="presParOf" srcId="{B10DE601-E24C-40A0-8131-97177D36C2D5}" destId="{99828B1B-CCC0-4F07-8425-F40D8C2C64D3}" srcOrd="3" destOrd="0" presId="urn:microsoft.com/office/officeart/2005/8/layout/hChevron3"/>
    <dgm:cxn modelId="{BC0F28E8-4006-4D56-9A5A-0FAD7350C607}" type="presParOf" srcId="{B10DE601-E24C-40A0-8131-97177D36C2D5}" destId="{D72FEBA0-5B87-4627-AF30-4DA160700CF9}" srcOrd="4" destOrd="0" presId="urn:microsoft.com/office/officeart/2005/8/layout/hChevron3"/>
    <dgm:cxn modelId="{541D070E-D2C1-46F1-8DF1-D701A20F3B71}" type="presParOf" srcId="{B10DE601-E24C-40A0-8131-97177D36C2D5}" destId="{F9581337-AF03-4487-8FD6-FDB9BC0800EC}" srcOrd="5" destOrd="0" presId="urn:microsoft.com/office/officeart/2005/8/layout/hChevron3"/>
    <dgm:cxn modelId="{84BC7905-313B-4867-8F19-A84338EDD3BD}" type="presParOf" srcId="{B10DE601-E24C-40A0-8131-97177D36C2D5}" destId="{574EBF4A-30F9-4707-8955-E4F0E8622A53}" srcOrd="6" destOrd="0" presId="urn:microsoft.com/office/officeart/2005/8/layout/hChevron3"/>
    <dgm:cxn modelId="{0CB130EB-95D5-46EC-9C5D-EF26898098D9}" type="presParOf" srcId="{B10DE601-E24C-40A0-8131-97177D36C2D5}" destId="{B35842E6-3F5B-49FC-8CA5-A9838BB7C5AD}" srcOrd="7" destOrd="0" presId="urn:microsoft.com/office/officeart/2005/8/layout/hChevron3"/>
    <dgm:cxn modelId="{1DEE0B88-6361-4903-AFD9-E9D287BE3EC7}" type="presParOf" srcId="{B10DE601-E24C-40A0-8131-97177D36C2D5}" destId="{07E531D0-4764-43BA-AA51-5ED86909224E}" srcOrd="8" destOrd="0" presId="urn:microsoft.com/office/officeart/2005/8/layout/hChevron3"/>
    <dgm:cxn modelId="{19961B7C-392F-4660-82FD-01449CF40224}" type="presParOf" srcId="{B10DE601-E24C-40A0-8131-97177D36C2D5}" destId="{72616D7E-064C-4544-A66B-5A37D151F6B2}" srcOrd="9" destOrd="0" presId="urn:microsoft.com/office/officeart/2005/8/layout/hChevron3"/>
    <dgm:cxn modelId="{627BA456-5015-47AE-9CDB-670511D4B0AB}" type="presParOf" srcId="{B10DE601-E24C-40A0-8131-97177D36C2D5}" destId="{E890F02A-3120-411C-B24D-700455394299}" srcOrd="10" destOrd="0" presId="urn:microsoft.com/office/officeart/2005/8/layout/hChevron3"/>
    <dgm:cxn modelId="{3AEAE7EE-5CD2-414D-82E2-B3C0323577C9}" type="presParOf" srcId="{B10DE601-E24C-40A0-8131-97177D36C2D5}" destId="{870FA73E-C42A-4B3F-83BC-00BEF66D40F2}" srcOrd="11" destOrd="0" presId="urn:microsoft.com/office/officeart/2005/8/layout/hChevron3"/>
    <dgm:cxn modelId="{BCFA725E-DF27-4DFB-A5B6-A07FEFFB2E95}" type="presParOf" srcId="{B10DE601-E24C-40A0-8131-97177D36C2D5}" destId="{7CE64165-C34C-4C11-91B3-E2C4FD965D44}" srcOrd="12"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489814E5-B7AE-4D28-B95F-B748C7EC62D4}" type="doc">
      <dgm:prSet loTypeId="urn:microsoft.com/office/officeart/2005/8/layout/hChevron3" loCatId="process" qsTypeId="urn:microsoft.com/office/officeart/2005/8/quickstyle/simple1" qsCatId="simple" csTypeId="urn:microsoft.com/office/officeart/2005/8/colors/accent4_2" csCatId="accent4" phldr="1"/>
      <dgm:spPr/>
    </dgm:pt>
    <dgm:pt modelId="{0D470D30-851D-40DC-9CC4-A0BC17E3C163}">
      <dgm:prSet phldrT="[Text]" custT="1"/>
      <dgm:spPr>
        <a:solidFill>
          <a:srgbClr val="BFC6B8"/>
        </a:solidFill>
      </dgm:spPr>
      <dgm:t>
        <a:bodyPr/>
        <a:lstStyle/>
        <a:p>
          <a:r>
            <a:rPr lang="en-US" sz="1300" dirty="0" smtClean="0">
              <a:latin typeface="Garamond" panose="02020404030301010803" pitchFamily="18" charset="0"/>
            </a:rPr>
            <a:t>Investment Philosophy and Strategy </a:t>
          </a:r>
          <a:endParaRPr lang="en-US" sz="1300" b="0" u="none" dirty="0">
            <a:latin typeface="Garamond" panose="02020404030301010803" pitchFamily="18" charset="0"/>
          </a:endParaRPr>
        </a:p>
      </dgm:t>
    </dgm:pt>
    <dgm:pt modelId="{A689E776-27F2-4B6A-963D-6163D8422ABA}" type="parTrans" cxnId="{0370A262-DC3D-47DB-AC09-E5AA36258298}">
      <dgm:prSet/>
      <dgm:spPr/>
      <dgm:t>
        <a:bodyPr/>
        <a:lstStyle/>
        <a:p>
          <a:endParaRPr lang="en-US" sz="1300">
            <a:latin typeface="Garamond" panose="02020404030301010803" pitchFamily="18" charset="0"/>
          </a:endParaRPr>
        </a:p>
      </dgm:t>
    </dgm:pt>
    <dgm:pt modelId="{0E024367-3ABB-4FFD-85C5-B41615BE0254}" type="sibTrans" cxnId="{0370A262-DC3D-47DB-AC09-E5AA36258298}">
      <dgm:prSet/>
      <dgm:spPr/>
      <dgm:t>
        <a:bodyPr/>
        <a:lstStyle/>
        <a:p>
          <a:endParaRPr lang="en-US" sz="1300">
            <a:latin typeface="Garamond" panose="02020404030301010803" pitchFamily="18" charset="0"/>
          </a:endParaRPr>
        </a:p>
      </dgm:t>
    </dgm:pt>
    <dgm:pt modelId="{5F49E02C-5232-4230-93E5-B11F72105A96}">
      <dgm:prSet phldrT="[Text]" custT="1"/>
      <dgm:spPr>
        <a:solidFill>
          <a:srgbClr val="BFC6B8"/>
        </a:solidFill>
      </dgm:spPr>
      <dgm:t>
        <a:bodyPr/>
        <a:lstStyle/>
        <a:p>
          <a:r>
            <a:rPr lang="en-US" sz="1300" dirty="0" smtClean="0">
              <a:latin typeface="Garamond" panose="02020404030301010803" pitchFamily="18" charset="0"/>
            </a:rPr>
            <a:t>Process &amp; Procedure </a:t>
          </a:r>
          <a:endParaRPr lang="en-US" sz="1300" dirty="0">
            <a:latin typeface="Garamond" panose="02020404030301010803" pitchFamily="18" charset="0"/>
          </a:endParaRPr>
        </a:p>
      </dgm:t>
    </dgm:pt>
    <dgm:pt modelId="{30C9047E-4EB7-44EC-BD2F-76A1BA33C29D}" type="parTrans" cxnId="{1C7DD2BA-F5CC-4ECC-B3B5-E7A6A1CF744E}">
      <dgm:prSet/>
      <dgm:spPr/>
      <dgm:t>
        <a:bodyPr/>
        <a:lstStyle/>
        <a:p>
          <a:endParaRPr lang="en-US" sz="1300">
            <a:latin typeface="Garamond" panose="02020404030301010803" pitchFamily="18" charset="0"/>
          </a:endParaRPr>
        </a:p>
      </dgm:t>
    </dgm:pt>
    <dgm:pt modelId="{6DE3B462-66EB-424B-B068-B4EE18A9012F}" type="sibTrans" cxnId="{1C7DD2BA-F5CC-4ECC-B3B5-E7A6A1CF744E}">
      <dgm:prSet/>
      <dgm:spPr/>
      <dgm:t>
        <a:bodyPr/>
        <a:lstStyle/>
        <a:p>
          <a:endParaRPr lang="en-US" sz="1300">
            <a:latin typeface="Garamond" panose="02020404030301010803" pitchFamily="18" charset="0"/>
          </a:endParaRPr>
        </a:p>
      </dgm:t>
    </dgm:pt>
    <dgm:pt modelId="{6A4D4E85-4051-450A-854F-61A25F0CD88D}">
      <dgm:prSet phldrT="[Text]" custT="1"/>
      <dgm:spPr>
        <a:solidFill>
          <a:srgbClr val="BFC6B8"/>
        </a:solidFill>
      </dgm:spPr>
      <dgm:t>
        <a:bodyPr/>
        <a:lstStyle/>
        <a:p>
          <a:r>
            <a:rPr lang="en-US" sz="1300" dirty="0" smtClean="0">
              <a:latin typeface="Garamond" panose="02020404030301010803" pitchFamily="18" charset="0"/>
            </a:rPr>
            <a:t>Risk Management</a:t>
          </a:r>
          <a:endParaRPr lang="en-US" sz="1300" dirty="0">
            <a:latin typeface="Garamond" panose="02020404030301010803" pitchFamily="18" charset="0"/>
          </a:endParaRPr>
        </a:p>
      </dgm:t>
    </dgm:pt>
    <dgm:pt modelId="{51E535FF-11DA-473F-9317-F91E56443080}" type="parTrans" cxnId="{0595E098-74F3-4088-9E60-B10A5FAFC79A}">
      <dgm:prSet/>
      <dgm:spPr/>
      <dgm:t>
        <a:bodyPr/>
        <a:lstStyle/>
        <a:p>
          <a:endParaRPr lang="en-US" sz="1300">
            <a:latin typeface="Garamond" panose="02020404030301010803" pitchFamily="18" charset="0"/>
          </a:endParaRPr>
        </a:p>
      </dgm:t>
    </dgm:pt>
    <dgm:pt modelId="{7B550978-B41B-4522-BE44-E937ABA30AA8}" type="sibTrans" cxnId="{0595E098-74F3-4088-9E60-B10A5FAFC79A}">
      <dgm:prSet/>
      <dgm:spPr/>
      <dgm:t>
        <a:bodyPr/>
        <a:lstStyle/>
        <a:p>
          <a:endParaRPr lang="en-US" sz="1300">
            <a:latin typeface="Garamond" panose="02020404030301010803" pitchFamily="18" charset="0"/>
          </a:endParaRPr>
        </a:p>
      </dgm:t>
    </dgm:pt>
    <dgm:pt modelId="{F087A908-FD9E-48B0-8640-069DE623B59B}">
      <dgm:prSet phldrT="[Text]" custT="1"/>
      <dgm:spPr>
        <a:solidFill>
          <a:srgbClr val="BFC6B8"/>
        </a:solidFill>
      </dgm:spPr>
      <dgm:t>
        <a:bodyPr/>
        <a:lstStyle/>
        <a:p>
          <a:r>
            <a:rPr lang="en-US" sz="1300" dirty="0" smtClean="0">
              <a:latin typeface="Garamond" panose="02020404030301010803" pitchFamily="18" charset="0"/>
            </a:rPr>
            <a:t>Economic Outlook</a:t>
          </a:r>
          <a:endParaRPr lang="en-US" sz="1300" dirty="0">
            <a:latin typeface="Garamond" panose="02020404030301010803" pitchFamily="18" charset="0"/>
          </a:endParaRPr>
        </a:p>
      </dgm:t>
    </dgm:pt>
    <dgm:pt modelId="{629A0842-BD45-499F-A7B2-77D0F56D0949}" type="parTrans" cxnId="{C805E391-1D4B-4290-AB9C-ABFD084B608A}">
      <dgm:prSet/>
      <dgm:spPr/>
      <dgm:t>
        <a:bodyPr/>
        <a:lstStyle/>
        <a:p>
          <a:endParaRPr lang="en-US" sz="1300">
            <a:latin typeface="Garamond" panose="02020404030301010803" pitchFamily="18" charset="0"/>
          </a:endParaRPr>
        </a:p>
      </dgm:t>
    </dgm:pt>
    <dgm:pt modelId="{BBCF063B-BC16-487C-B98D-9F58D13CA0AB}" type="sibTrans" cxnId="{C805E391-1D4B-4290-AB9C-ABFD084B608A}">
      <dgm:prSet/>
      <dgm:spPr/>
      <dgm:t>
        <a:bodyPr/>
        <a:lstStyle/>
        <a:p>
          <a:endParaRPr lang="en-US" sz="1300">
            <a:latin typeface="Garamond" panose="02020404030301010803" pitchFamily="18" charset="0"/>
          </a:endParaRPr>
        </a:p>
      </dgm:t>
    </dgm:pt>
    <dgm:pt modelId="{69486B66-7963-4A33-A86E-0CBF5101AE53}">
      <dgm:prSet phldrT="[Text]" custT="1"/>
      <dgm:spPr>
        <a:solidFill>
          <a:srgbClr val="855E4E"/>
        </a:solidFill>
      </dgm:spPr>
      <dgm:t>
        <a:bodyPr/>
        <a:lstStyle/>
        <a:p>
          <a:r>
            <a:rPr lang="en-US" sz="1300" dirty="0" smtClean="0">
              <a:latin typeface="Garamond" panose="02020404030301010803" pitchFamily="18" charset="0"/>
            </a:rPr>
            <a:t>Portfolio Analysis</a:t>
          </a:r>
          <a:endParaRPr lang="en-US" sz="1300" dirty="0">
            <a:latin typeface="Garamond" panose="02020404030301010803" pitchFamily="18" charset="0"/>
          </a:endParaRPr>
        </a:p>
      </dgm:t>
    </dgm:pt>
    <dgm:pt modelId="{FC9C912A-2C19-4DBD-9C6D-24349B166657}" type="parTrans" cxnId="{A661A865-789D-4D18-904D-83272655395B}">
      <dgm:prSet/>
      <dgm:spPr/>
      <dgm:t>
        <a:bodyPr/>
        <a:lstStyle/>
        <a:p>
          <a:endParaRPr lang="en-US" sz="1300">
            <a:latin typeface="Garamond" panose="02020404030301010803" pitchFamily="18" charset="0"/>
          </a:endParaRPr>
        </a:p>
      </dgm:t>
    </dgm:pt>
    <dgm:pt modelId="{9971E2DB-945D-410E-B2E1-890950A96303}" type="sibTrans" cxnId="{A661A865-789D-4D18-904D-83272655395B}">
      <dgm:prSet/>
      <dgm:spPr/>
      <dgm:t>
        <a:bodyPr/>
        <a:lstStyle/>
        <a:p>
          <a:endParaRPr lang="en-US" sz="1300">
            <a:latin typeface="Garamond" panose="02020404030301010803" pitchFamily="18" charset="0"/>
          </a:endParaRPr>
        </a:p>
      </dgm:t>
    </dgm:pt>
    <dgm:pt modelId="{4687564D-C34F-42F1-881D-6B57F5ED4E42}">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Performance</a:t>
          </a:r>
          <a:endParaRPr lang="en-US" sz="1300" dirty="0">
            <a:latin typeface="Garamond" panose="02020404030301010803" pitchFamily="18" charset="0"/>
          </a:endParaRPr>
        </a:p>
      </dgm:t>
    </dgm:pt>
    <dgm:pt modelId="{B929FE97-20EA-4D67-A996-F690505D5C35}" type="parTrans" cxnId="{B7018BD0-3866-41EC-9295-422DD6827C70}">
      <dgm:prSet/>
      <dgm:spPr/>
      <dgm:t>
        <a:bodyPr/>
        <a:lstStyle/>
        <a:p>
          <a:endParaRPr lang="en-US" sz="1300">
            <a:latin typeface="Garamond" panose="02020404030301010803" pitchFamily="18" charset="0"/>
          </a:endParaRPr>
        </a:p>
      </dgm:t>
    </dgm:pt>
    <dgm:pt modelId="{F6977D1B-F6BE-483F-978D-BA1F955DB8D6}" type="sibTrans" cxnId="{B7018BD0-3866-41EC-9295-422DD6827C70}">
      <dgm:prSet/>
      <dgm:spPr/>
      <dgm:t>
        <a:bodyPr/>
        <a:lstStyle/>
        <a:p>
          <a:endParaRPr lang="en-US" sz="1300">
            <a:latin typeface="Garamond" panose="02020404030301010803" pitchFamily="18" charset="0"/>
          </a:endParaRPr>
        </a:p>
      </dgm:t>
    </dgm:pt>
    <dgm:pt modelId="{795AA760-2ED4-4976-83B4-33DE1221FF5D}">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Selected Holdings</a:t>
          </a:r>
          <a:endParaRPr lang="en-US" sz="1300" dirty="0">
            <a:latin typeface="Garamond" panose="02020404030301010803" pitchFamily="18" charset="0"/>
          </a:endParaRPr>
        </a:p>
      </dgm:t>
    </dgm:pt>
    <dgm:pt modelId="{10E8BEF0-5654-4399-8C66-79918F234872}" type="parTrans" cxnId="{B76F18DF-FDF6-4158-9CE7-CD1C639081F8}">
      <dgm:prSet/>
      <dgm:spPr/>
      <dgm:t>
        <a:bodyPr/>
        <a:lstStyle/>
        <a:p>
          <a:endParaRPr lang="en-US" sz="1300">
            <a:latin typeface="Garamond" panose="02020404030301010803" pitchFamily="18" charset="0"/>
          </a:endParaRPr>
        </a:p>
      </dgm:t>
    </dgm:pt>
    <dgm:pt modelId="{228AF959-27AE-4421-ABAB-625E850C2A8F}" type="sibTrans" cxnId="{B76F18DF-FDF6-4158-9CE7-CD1C639081F8}">
      <dgm:prSet/>
      <dgm:spPr/>
      <dgm:t>
        <a:bodyPr/>
        <a:lstStyle/>
        <a:p>
          <a:endParaRPr lang="en-US" sz="1300">
            <a:latin typeface="Garamond" panose="02020404030301010803" pitchFamily="18" charset="0"/>
          </a:endParaRPr>
        </a:p>
      </dgm:t>
    </dgm:pt>
    <dgm:pt modelId="{B10DE601-E24C-40A0-8131-97177D36C2D5}" type="pres">
      <dgm:prSet presAssocID="{489814E5-B7AE-4D28-B95F-B748C7EC62D4}" presName="Name0" presStyleCnt="0">
        <dgm:presLayoutVars>
          <dgm:dir/>
          <dgm:resizeHandles val="exact"/>
        </dgm:presLayoutVars>
      </dgm:prSet>
      <dgm:spPr/>
    </dgm:pt>
    <dgm:pt modelId="{DFA549FE-8753-4C30-B34E-14E764C496FF}" type="pres">
      <dgm:prSet presAssocID="{0D470D30-851D-40DC-9CC4-A0BC17E3C163}" presName="parTxOnly" presStyleLbl="node1" presStyleIdx="0" presStyleCnt="7">
        <dgm:presLayoutVars>
          <dgm:bulletEnabled val="1"/>
        </dgm:presLayoutVars>
      </dgm:prSet>
      <dgm:spPr/>
      <dgm:t>
        <a:bodyPr/>
        <a:lstStyle/>
        <a:p>
          <a:endParaRPr lang="en-US"/>
        </a:p>
      </dgm:t>
    </dgm:pt>
    <dgm:pt modelId="{C23F6A03-03CF-4B69-A47F-9E1BF41F5BE2}" type="pres">
      <dgm:prSet presAssocID="{0E024367-3ABB-4FFD-85C5-B41615BE0254}" presName="parSpace" presStyleCnt="0"/>
      <dgm:spPr/>
    </dgm:pt>
    <dgm:pt modelId="{63F15FDE-7CA4-4CDD-A567-F826E31F1CA1}" type="pres">
      <dgm:prSet presAssocID="{5F49E02C-5232-4230-93E5-B11F72105A96}" presName="parTxOnly" presStyleLbl="node1" presStyleIdx="1" presStyleCnt="7">
        <dgm:presLayoutVars>
          <dgm:bulletEnabled val="1"/>
        </dgm:presLayoutVars>
      </dgm:prSet>
      <dgm:spPr/>
      <dgm:t>
        <a:bodyPr/>
        <a:lstStyle/>
        <a:p>
          <a:endParaRPr lang="en-US"/>
        </a:p>
      </dgm:t>
    </dgm:pt>
    <dgm:pt modelId="{99828B1B-CCC0-4F07-8425-F40D8C2C64D3}" type="pres">
      <dgm:prSet presAssocID="{6DE3B462-66EB-424B-B068-B4EE18A9012F}" presName="parSpace" presStyleCnt="0"/>
      <dgm:spPr/>
    </dgm:pt>
    <dgm:pt modelId="{D72FEBA0-5B87-4627-AF30-4DA160700CF9}" type="pres">
      <dgm:prSet presAssocID="{6A4D4E85-4051-450A-854F-61A25F0CD88D}" presName="parTxOnly" presStyleLbl="node1" presStyleIdx="2" presStyleCnt="7">
        <dgm:presLayoutVars>
          <dgm:bulletEnabled val="1"/>
        </dgm:presLayoutVars>
      </dgm:prSet>
      <dgm:spPr/>
      <dgm:t>
        <a:bodyPr/>
        <a:lstStyle/>
        <a:p>
          <a:endParaRPr lang="en-US"/>
        </a:p>
      </dgm:t>
    </dgm:pt>
    <dgm:pt modelId="{F9581337-AF03-4487-8FD6-FDB9BC0800EC}" type="pres">
      <dgm:prSet presAssocID="{7B550978-B41B-4522-BE44-E937ABA30AA8}" presName="parSpace" presStyleCnt="0"/>
      <dgm:spPr/>
    </dgm:pt>
    <dgm:pt modelId="{574EBF4A-30F9-4707-8955-E4F0E8622A53}" type="pres">
      <dgm:prSet presAssocID="{F087A908-FD9E-48B0-8640-069DE623B59B}" presName="parTxOnly" presStyleLbl="node1" presStyleIdx="3" presStyleCnt="7">
        <dgm:presLayoutVars>
          <dgm:bulletEnabled val="1"/>
        </dgm:presLayoutVars>
      </dgm:prSet>
      <dgm:spPr/>
      <dgm:t>
        <a:bodyPr/>
        <a:lstStyle/>
        <a:p>
          <a:endParaRPr lang="en-US"/>
        </a:p>
      </dgm:t>
    </dgm:pt>
    <dgm:pt modelId="{B35842E6-3F5B-49FC-8CA5-A9838BB7C5AD}" type="pres">
      <dgm:prSet presAssocID="{BBCF063B-BC16-487C-B98D-9F58D13CA0AB}" presName="parSpace" presStyleCnt="0"/>
      <dgm:spPr/>
    </dgm:pt>
    <dgm:pt modelId="{07E531D0-4764-43BA-AA51-5ED86909224E}" type="pres">
      <dgm:prSet presAssocID="{69486B66-7963-4A33-A86E-0CBF5101AE53}" presName="parTxOnly" presStyleLbl="node1" presStyleIdx="4" presStyleCnt="7">
        <dgm:presLayoutVars>
          <dgm:bulletEnabled val="1"/>
        </dgm:presLayoutVars>
      </dgm:prSet>
      <dgm:spPr/>
      <dgm:t>
        <a:bodyPr/>
        <a:lstStyle/>
        <a:p>
          <a:endParaRPr lang="en-US"/>
        </a:p>
      </dgm:t>
    </dgm:pt>
    <dgm:pt modelId="{72616D7E-064C-4544-A66B-5A37D151F6B2}" type="pres">
      <dgm:prSet presAssocID="{9971E2DB-945D-410E-B2E1-890950A96303}" presName="parSpace" presStyleCnt="0"/>
      <dgm:spPr/>
    </dgm:pt>
    <dgm:pt modelId="{E890F02A-3120-411C-B24D-700455394299}" type="pres">
      <dgm:prSet presAssocID="{4687564D-C34F-42F1-881D-6B57F5ED4E42}" presName="parTxOnly" presStyleLbl="node1" presStyleIdx="5" presStyleCnt="7">
        <dgm:presLayoutVars>
          <dgm:bulletEnabled val="1"/>
        </dgm:presLayoutVars>
      </dgm:prSet>
      <dgm:spPr/>
      <dgm:t>
        <a:bodyPr/>
        <a:lstStyle/>
        <a:p>
          <a:endParaRPr lang="en-US"/>
        </a:p>
      </dgm:t>
    </dgm:pt>
    <dgm:pt modelId="{870FA73E-C42A-4B3F-83BC-00BEF66D40F2}" type="pres">
      <dgm:prSet presAssocID="{F6977D1B-F6BE-483F-978D-BA1F955DB8D6}" presName="parSpace" presStyleCnt="0"/>
      <dgm:spPr/>
    </dgm:pt>
    <dgm:pt modelId="{7CE64165-C34C-4C11-91B3-E2C4FD965D44}" type="pres">
      <dgm:prSet presAssocID="{795AA760-2ED4-4976-83B4-33DE1221FF5D}" presName="parTxOnly" presStyleLbl="node1" presStyleIdx="6" presStyleCnt="7">
        <dgm:presLayoutVars>
          <dgm:bulletEnabled val="1"/>
        </dgm:presLayoutVars>
      </dgm:prSet>
      <dgm:spPr/>
      <dgm:t>
        <a:bodyPr/>
        <a:lstStyle/>
        <a:p>
          <a:endParaRPr lang="en-US"/>
        </a:p>
      </dgm:t>
    </dgm:pt>
  </dgm:ptLst>
  <dgm:cxnLst>
    <dgm:cxn modelId="{59773DE6-EFE2-4593-8E3E-1DE917D7B90B}" type="presOf" srcId="{4687564D-C34F-42F1-881D-6B57F5ED4E42}" destId="{E890F02A-3120-411C-B24D-700455394299}" srcOrd="0" destOrd="0" presId="urn:microsoft.com/office/officeart/2005/8/layout/hChevron3"/>
    <dgm:cxn modelId="{0595E098-74F3-4088-9E60-B10A5FAFC79A}" srcId="{489814E5-B7AE-4D28-B95F-B748C7EC62D4}" destId="{6A4D4E85-4051-450A-854F-61A25F0CD88D}" srcOrd="2" destOrd="0" parTransId="{51E535FF-11DA-473F-9317-F91E56443080}" sibTransId="{7B550978-B41B-4522-BE44-E937ABA30AA8}"/>
    <dgm:cxn modelId="{C805E391-1D4B-4290-AB9C-ABFD084B608A}" srcId="{489814E5-B7AE-4D28-B95F-B748C7EC62D4}" destId="{F087A908-FD9E-48B0-8640-069DE623B59B}" srcOrd="3" destOrd="0" parTransId="{629A0842-BD45-499F-A7B2-77D0F56D0949}" sibTransId="{BBCF063B-BC16-487C-B98D-9F58D13CA0AB}"/>
    <dgm:cxn modelId="{2EFCF84C-030F-45FD-A389-7A44A1329EB8}" type="presOf" srcId="{0D470D30-851D-40DC-9CC4-A0BC17E3C163}" destId="{DFA549FE-8753-4C30-B34E-14E764C496FF}" srcOrd="0" destOrd="0" presId="urn:microsoft.com/office/officeart/2005/8/layout/hChevron3"/>
    <dgm:cxn modelId="{BA6E258E-CA66-42AB-AB7B-0FFDC66C97F9}" type="presOf" srcId="{69486B66-7963-4A33-A86E-0CBF5101AE53}" destId="{07E531D0-4764-43BA-AA51-5ED86909224E}" srcOrd="0" destOrd="0" presId="urn:microsoft.com/office/officeart/2005/8/layout/hChevron3"/>
    <dgm:cxn modelId="{E278D250-252A-4798-99E1-6F88AF44F3F0}" type="presOf" srcId="{489814E5-B7AE-4D28-B95F-B748C7EC62D4}" destId="{B10DE601-E24C-40A0-8131-97177D36C2D5}" srcOrd="0" destOrd="0" presId="urn:microsoft.com/office/officeart/2005/8/layout/hChevron3"/>
    <dgm:cxn modelId="{B76F18DF-FDF6-4158-9CE7-CD1C639081F8}" srcId="{489814E5-B7AE-4D28-B95F-B748C7EC62D4}" destId="{795AA760-2ED4-4976-83B4-33DE1221FF5D}" srcOrd="6" destOrd="0" parTransId="{10E8BEF0-5654-4399-8C66-79918F234872}" sibTransId="{228AF959-27AE-4421-ABAB-625E850C2A8F}"/>
    <dgm:cxn modelId="{B7018BD0-3866-41EC-9295-422DD6827C70}" srcId="{489814E5-B7AE-4D28-B95F-B748C7EC62D4}" destId="{4687564D-C34F-42F1-881D-6B57F5ED4E42}" srcOrd="5" destOrd="0" parTransId="{B929FE97-20EA-4D67-A996-F690505D5C35}" sibTransId="{F6977D1B-F6BE-483F-978D-BA1F955DB8D6}"/>
    <dgm:cxn modelId="{5206B1EB-5A50-4DB0-A1F9-9A40437C0B44}" type="presOf" srcId="{795AA760-2ED4-4976-83B4-33DE1221FF5D}" destId="{7CE64165-C34C-4C11-91B3-E2C4FD965D44}" srcOrd="0" destOrd="0" presId="urn:microsoft.com/office/officeart/2005/8/layout/hChevron3"/>
    <dgm:cxn modelId="{0370A262-DC3D-47DB-AC09-E5AA36258298}" srcId="{489814E5-B7AE-4D28-B95F-B748C7EC62D4}" destId="{0D470D30-851D-40DC-9CC4-A0BC17E3C163}" srcOrd="0" destOrd="0" parTransId="{A689E776-27F2-4B6A-963D-6163D8422ABA}" sibTransId="{0E024367-3ABB-4FFD-85C5-B41615BE0254}"/>
    <dgm:cxn modelId="{A661A865-789D-4D18-904D-83272655395B}" srcId="{489814E5-B7AE-4D28-B95F-B748C7EC62D4}" destId="{69486B66-7963-4A33-A86E-0CBF5101AE53}" srcOrd="4" destOrd="0" parTransId="{FC9C912A-2C19-4DBD-9C6D-24349B166657}" sibTransId="{9971E2DB-945D-410E-B2E1-890950A96303}"/>
    <dgm:cxn modelId="{50865F1C-D2FD-47B0-A517-C51050E1DB98}" type="presOf" srcId="{F087A908-FD9E-48B0-8640-069DE623B59B}" destId="{574EBF4A-30F9-4707-8955-E4F0E8622A53}" srcOrd="0" destOrd="0" presId="urn:microsoft.com/office/officeart/2005/8/layout/hChevron3"/>
    <dgm:cxn modelId="{BAB633A8-7FD5-4B3C-AEDA-6650420E8058}" type="presOf" srcId="{6A4D4E85-4051-450A-854F-61A25F0CD88D}" destId="{D72FEBA0-5B87-4627-AF30-4DA160700CF9}" srcOrd="0" destOrd="0" presId="urn:microsoft.com/office/officeart/2005/8/layout/hChevron3"/>
    <dgm:cxn modelId="{1C7DD2BA-F5CC-4ECC-B3B5-E7A6A1CF744E}" srcId="{489814E5-B7AE-4D28-B95F-B748C7EC62D4}" destId="{5F49E02C-5232-4230-93E5-B11F72105A96}" srcOrd="1" destOrd="0" parTransId="{30C9047E-4EB7-44EC-BD2F-76A1BA33C29D}" sibTransId="{6DE3B462-66EB-424B-B068-B4EE18A9012F}"/>
    <dgm:cxn modelId="{D42B6734-058A-449F-9211-CD8F4CDF030E}" type="presOf" srcId="{5F49E02C-5232-4230-93E5-B11F72105A96}" destId="{63F15FDE-7CA4-4CDD-A567-F826E31F1CA1}" srcOrd="0" destOrd="0" presId="urn:microsoft.com/office/officeart/2005/8/layout/hChevron3"/>
    <dgm:cxn modelId="{D3DFA713-3682-475F-8B2B-2EDA6C3BC1C5}" type="presParOf" srcId="{B10DE601-E24C-40A0-8131-97177D36C2D5}" destId="{DFA549FE-8753-4C30-B34E-14E764C496FF}" srcOrd="0" destOrd="0" presId="urn:microsoft.com/office/officeart/2005/8/layout/hChevron3"/>
    <dgm:cxn modelId="{47C5D706-FE41-4A78-9B2E-19B2C996A6CD}" type="presParOf" srcId="{B10DE601-E24C-40A0-8131-97177D36C2D5}" destId="{C23F6A03-03CF-4B69-A47F-9E1BF41F5BE2}" srcOrd="1" destOrd="0" presId="urn:microsoft.com/office/officeart/2005/8/layout/hChevron3"/>
    <dgm:cxn modelId="{27D5D4EA-5B33-488F-B005-A2C8261C14EE}" type="presParOf" srcId="{B10DE601-E24C-40A0-8131-97177D36C2D5}" destId="{63F15FDE-7CA4-4CDD-A567-F826E31F1CA1}" srcOrd="2" destOrd="0" presId="urn:microsoft.com/office/officeart/2005/8/layout/hChevron3"/>
    <dgm:cxn modelId="{D9BBFD23-55A4-4313-A403-2392F5851244}" type="presParOf" srcId="{B10DE601-E24C-40A0-8131-97177D36C2D5}" destId="{99828B1B-CCC0-4F07-8425-F40D8C2C64D3}" srcOrd="3" destOrd="0" presId="urn:microsoft.com/office/officeart/2005/8/layout/hChevron3"/>
    <dgm:cxn modelId="{BB1D276E-10E5-435C-85A2-474B3AF09DA0}" type="presParOf" srcId="{B10DE601-E24C-40A0-8131-97177D36C2D5}" destId="{D72FEBA0-5B87-4627-AF30-4DA160700CF9}" srcOrd="4" destOrd="0" presId="urn:microsoft.com/office/officeart/2005/8/layout/hChevron3"/>
    <dgm:cxn modelId="{A2EF85DB-0912-4EB6-AACA-4DAD63587D69}" type="presParOf" srcId="{B10DE601-E24C-40A0-8131-97177D36C2D5}" destId="{F9581337-AF03-4487-8FD6-FDB9BC0800EC}" srcOrd="5" destOrd="0" presId="urn:microsoft.com/office/officeart/2005/8/layout/hChevron3"/>
    <dgm:cxn modelId="{73F18535-24AB-4CDF-8AB6-6C88B5ACD175}" type="presParOf" srcId="{B10DE601-E24C-40A0-8131-97177D36C2D5}" destId="{574EBF4A-30F9-4707-8955-E4F0E8622A53}" srcOrd="6" destOrd="0" presId="urn:microsoft.com/office/officeart/2005/8/layout/hChevron3"/>
    <dgm:cxn modelId="{85762930-9AA4-4A7E-A2C6-26CE03E095AF}" type="presParOf" srcId="{B10DE601-E24C-40A0-8131-97177D36C2D5}" destId="{B35842E6-3F5B-49FC-8CA5-A9838BB7C5AD}" srcOrd="7" destOrd="0" presId="urn:microsoft.com/office/officeart/2005/8/layout/hChevron3"/>
    <dgm:cxn modelId="{B0E50129-E2FE-4A38-8ED4-A2511CF5DC61}" type="presParOf" srcId="{B10DE601-E24C-40A0-8131-97177D36C2D5}" destId="{07E531D0-4764-43BA-AA51-5ED86909224E}" srcOrd="8" destOrd="0" presId="urn:microsoft.com/office/officeart/2005/8/layout/hChevron3"/>
    <dgm:cxn modelId="{21B58D74-FE52-4A0B-A0D7-4AE8504BD9FA}" type="presParOf" srcId="{B10DE601-E24C-40A0-8131-97177D36C2D5}" destId="{72616D7E-064C-4544-A66B-5A37D151F6B2}" srcOrd="9" destOrd="0" presId="urn:microsoft.com/office/officeart/2005/8/layout/hChevron3"/>
    <dgm:cxn modelId="{13FDD66E-5EB5-4C62-A778-88413A49D90C}" type="presParOf" srcId="{B10DE601-E24C-40A0-8131-97177D36C2D5}" destId="{E890F02A-3120-411C-B24D-700455394299}" srcOrd="10" destOrd="0" presId="urn:microsoft.com/office/officeart/2005/8/layout/hChevron3"/>
    <dgm:cxn modelId="{92685BEC-6679-42A2-8DF2-6DF2A7B13293}" type="presParOf" srcId="{B10DE601-E24C-40A0-8131-97177D36C2D5}" destId="{870FA73E-C42A-4B3F-83BC-00BEF66D40F2}" srcOrd="11" destOrd="0" presId="urn:microsoft.com/office/officeart/2005/8/layout/hChevron3"/>
    <dgm:cxn modelId="{F506909D-6EFD-432B-BB9F-FD0C3A045F6E}" type="presParOf" srcId="{B10DE601-E24C-40A0-8131-97177D36C2D5}" destId="{7CE64165-C34C-4C11-91B3-E2C4FD965D44}" srcOrd="12"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489814E5-B7AE-4D28-B95F-B748C7EC62D4}" type="doc">
      <dgm:prSet loTypeId="urn:microsoft.com/office/officeart/2005/8/layout/hChevron3" loCatId="process" qsTypeId="urn:microsoft.com/office/officeart/2005/8/quickstyle/simple1" qsCatId="simple" csTypeId="urn:microsoft.com/office/officeart/2005/8/colors/accent4_2" csCatId="accent4" phldr="1"/>
      <dgm:spPr/>
    </dgm:pt>
    <dgm:pt modelId="{0D470D30-851D-40DC-9CC4-A0BC17E3C163}">
      <dgm:prSet phldrT="[Text]" custT="1"/>
      <dgm:spPr>
        <a:solidFill>
          <a:srgbClr val="BFC6B8"/>
        </a:solidFill>
      </dgm:spPr>
      <dgm:t>
        <a:bodyPr/>
        <a:lstStyle/>
        <a:p>
          <a:r>
            <a:rPr lang="en-US" sz="1300" dirty="0" smtClean="0">
              <a:latin typeface="Garamond" panose="02020404030301010803" pitchFamily="18" charset="0"/>
            </a:rPr>
            <a:t>Investment Philosophy and Strategy </a:t>
          </a:r>
          <a:endParaRPr lang="en-US" sz="1300" b="0" u="none" dirty="0">
            <a:latin typeface="Garamond" panose="02020404030301010803" pitchFamily="18" charset="0"/>
          </a:endParaRPr>
        </a:p>
      </dgm:t>
    </dgm:pt>
    <dgm:pt modelId="{A689E776-27F2-4B6A-963D-6163D8422ABA}" type="parTrans" cxnId="{0370A262-DC3D-47DB-AC09-E5AA36258298}">
      <dgm:prSet/>
      <dgm:spPr/>
      <dgm:t>
        <a:bodyPr/>
        <a:lstStyle/>
        <a:p>
          <a:endParaRPr lang="en-US" sz="1300">
            <a:latin typeface="Garamond" panose="02020404030301010803" pitchFamily="18" charset="0"/>
          </a:endParaRPr>
        </a:p>
      </dgm:t>
    </dgm:pt>
    <dgm:pt modelId="{0E024367-3ABB-4FFD-85C5-B41615BE0254}" type="sibTrans" cxnId="{0370A262-DC3D-47DB-AC09-E5AA36258298}">
      <dgm:prSet/>
      <dgm:spPr/>
      <dgm:t>
        <a:bodyPr/>
        <a:lstStyle/>
        <a:p>
          <a:endParaRPr lang="en-US" sz="1300">
            <a:latin typeface="Garamond" panose="02020404030301010803" pitchFamily="18" charset="0"/>
          </a:endParaRPr>
        </a:p>
      </dgm:t>
    </dgm:pt>
    <dgm:pt modelId="{5F49E02C-5232-4230-93E5-B11F72105A96}">
      <dgm:prSet phldrT="[Text]" custT="1"/>
      <dgm:spPr>
        <a:solidFill>
          <a:srgbClr val="BFC6B8"/>
        </a:solidFill>
      </dgm:spPr>
      <dgm:t>
        <a:bodyPr/>
        <a:lstStyle/>
        <a:p>
          <a:r>
            <a:rPr lang="en-US" sz="1300" dirty="0" smtClean="0">
              <a:latin typeface="Garamond" panose="02020404030301010803" pitchFamily="18" charset="0"/>
            </a:rPr>
            <a:t>Process &amp; Procedure </a:t>
          </a:r>
          <a:endParaRPr lang="en-US" sz="1300" dirty="0">
            <a:latin typeface="Garamond" panose="02020404030301010803" pitchFamily="18" charset="0"/>
          </a:endParaRPr>
        </a:p>
      </dgm:t>
    </dgm:pt>
    <dgm:pt modelId="{30C9047E-4EB7-44EC-BD2F-76A1BA33C29D}" type="parTrans" cxnId="{1C7DD2BA-F5CC-4ECC-B3B5-E7A6A1CF744E}">
      <dgm:prSet/>
      <dgm:spPr/>
      <dgm:t>
        <a:bodyPr/>
        <a:lstStyle/>
        <a:p>
          <a:endParaRPr lang="en-US" sz="1300">
            <a:latin typeface="Garamond" panose="02020404030301010803" pitchFamily="18" charset="0"/>
          </a:endParaRPr>
        </a:p>
      </dgm:t>
    </dgm:pt>
    <dgm:pt modelId="{6DE3B462-66EB-424B-B068-B4EE18A9012F}" type="sibTrans" cxnId="{1C7DD2BA-F5CC-4ECC-B3B5-E7A6A1CF744E}">
      <dgm:prSet/>
      <dgm:spPr/>
      <dgm:t>
        <a:bodyPr/>
        <a:lstStyle/>
        <a:p>
          <a:endParaRPr lang="en-US" sz="1300">
            <a:latin typeface="Garamond" panose="02020404030301010803" pitchFamily="18" charset="0"/>
          </a:endParaRPr>
        </a:p>
      </dgm:t>
    </dgm:pt>
    <dgm:pt modelId="{6A4D4E85-4051-450A-854F-61A25F0CD88D}">
      <dgm:prSet phldrT="[Text]" custT="1"/>
      <dgm:spPr>
        <a:solidFill>
          <a:srgbClr val="BFC6B8"/>
        </a:solidFill>
      </dgm:spPr>
      <dgm:t>
        <a:bodyPr/>
        <a:lstStyle/>
        <a:p>
          <a:r>
            <a:rPr lang="en-US" sz="1300" dirty="0" smtClean="0">
              <a:latin typeface="Garamond" panose="02020404030301010803" pitchFamily="18" charset="0"/>
            </a:rPr>
            <a:t>Risk Management</a:t>
          </a:r>
          <a:endParaRPr lang="en-US" sz="1300" dirty="0">
            <a:latin typeface="Garamond" panose="02020404030301010803" pitchFamily="18" charset="0"/>
          </a:endParaRPr>
        </a:p>
      </dgm:t>
    </dgm:pt>
    <dgm:pt modelId="{51E535FF-11DA-473F-9317-F91E56443080}" type="parTrans" cxnId="{0595E098-74F3-4088-9E60-B10A5FAFC79A}">
      <dgm:prSet/>
      <dgm:spPr/>
      <dgm:t>
        <a:bodyPr/>
        <a:lstStyle/>
        <a:p>
          <a:endParaRPr lang="en-US" sz="1300">
            <a:latin typeface="Garamond" panose="02020404030301010803" pitchFamily="18" charset="0"/>
          </a:endParaRPr>
        </a:p>
      </dgm:t>
    </dgm:pt>
    <dgm:pt modelId="{7B550978-B41B-4522-BE44-E937ABA30AA8}" type="sibTrans" cxnId="{0595E098-74F3-4088-9E60-B10A5FAFC79A}">
      <dgm:prSet/>
      <dgm:spPr/>
      <dgm:t>
        <a:bodyPr/>
        <a:lstStyle/>
        <a:p>
          <a:endParaRPr lang="en-US" sz="1300">
            <a:latin typeface="Garamond" panose="02020404030301010803" pitchFamily="18" charset="0"/>
          </a:endParaRPr>
        </a:p>
      </dgm:t>
    </dgm:pt>
    <dgm:pt modelId="{F087A908-FD9E-48B0-8640-069DE623B59B}">
      <dgm:prSet phldrT="[Text]" custT="1"/>
      <dgm:spPr>
        <a:solidFill>
          <a:srgbClr val="BFC6B8"/>
        </a:solidFill>
      </dgm:spPr>
      <dgm:t>
        <a:bodyPr/>
        <a:lstStyle/>
        <a:p>
          <a:r>
            <a:rPr lang="en-US" sz="1300" dirty="0" smtClean="0">
              <a:latin typeface="Garamond" panose="02020404030301010803" pitchFamily="18" charset="0"/>
            </a:rPr>
            <a:t>Economic Outlook</a:t>
          </a:r>
          <a:endParaRPr lang="en-US" sz="1300" dirty="0">
            <a:latin typeface="Garamond" panose="02020404030301010803" pitchFamily="18" charset="0"/>
          </a:endParaRPr>
        </a:p>
      </dgm:t>
    </dgm:pt>
    <dgm:pt modelId="{629A0842-BD45-499F-A7B2-77D0F56D0949}" type="parTrans" cxnId="{C805E391-1D4B-4290-AB9C-ABFD084B608A}">
      <dgm:prSet/>
      <dgm:spPr/>
      <dgm:t>
        <a:bodyPr/>
        <a:lstStyle/>
        <a:p>
          <a:endParaRPr lang="en-US" sz="1300">
            <a:latin typeface="Garamond" panose="02020404030301010803" pitchFamily="18" charset="0"/>
          </a:endParaRPr>
        </a:p>
      </dgm:t>
    </dgm:pt>
    <dgm:pt modelId="{BBCF063B-BC16-487C-B98D-9F58D13CA0AB}" type="sibTrans" cxnId="{C805E391-1D4B-4290-AB9C-ABFD084B608A}">
      <dgm:prSet/>
      <dgm:spPr/>
      <dgm:t>
        <a:bodyPr/>
        <a:lstStyle/>
        <a:p>
          <a:endParaRPr lang="en-US" sz="1300">
            <a:latin typeface="Garamond" panose="02020404030301010803" pitchFamily="18" charset="0"/>
          </a:endParaRPr>
        </a:p>
      </dgm:t>
    </dgm:pt>
    <dgm:pt modelId="{69486B66-7963-4A33-A86E-0CBF5101AE53}">
      <dgm:prSet phldrT="[Text]" custT="1"/>
      <dgm:spPr>
        <a:solidFill>
          <a:srgbClr val="BFC6B8"/>
        </a:solidFill>
      </dgm:spPr>
      <dgm:t>
        <a:bodyPr/>
        <a:lstStyle/>
        <a:p>
          <a:r>
            <a:rPr lang="en-US" sz="1300" dirty="0" smtClean="0">
              <a:latin typeface="Garamond" panose="02020404030301010803" pitchFamily="18" charset="0"/>
            </a:rPr>
            <a:t>Portfolio Analysis</a:t>
          </a:r>
          <a:endParaRPr lang="en-US" sz="1300" dirty="0">
            <a:latin typeface="Garamond" panose="02020404030301010803" pitchFamily="18" charset="0"/>
          </a:endParaRPr>
        </a:p>
      </dgm:t>
    </dgm:pt>
    <dgm:pt modelId="{FC9C912A-2C19-4DBD-9C6D-24349B166657}" type="parTrans" cxnId="{A661A865-789D-4D18-904D-83272655395B}">
      <dgm:prSet/>
      <dgm:spPr/>
      <dgm:t>
        <a:bodyPr/>
        <a:lstStyle/>
        <a:p>
          <a:endParaRPr lang="en-US" sz="1300">
            <a:latin typeface="Garamond" panose="02020404030301010803" pitchFamily="18" charset="0"/>
          </a:endParaRPr>
        </a:p>
      </dgm:t>
    </dgm:pt>
    <dgm:pt modelId="{9971E2DB-945D-410E-B2E1-890950A96303}" type="sibTrans" cxnId="{A661A865-789D-4D18-904D-83272655395B}">
      <dgm:prSet/>
      <dgm:spPr/>
      <dgm:t>
        <a:bodyPr/>
        <a:lstStyle/>
        <a:p>
          <a:endParaRPr lang="en-US" sz="1300">
            <a:latin typeface="Garamond" panose="02020404030301010803" pitchFamily="18" charset="0"/>
          </a:endParaRPr>
        </a:p>
      </dgm:t>
    </dgm:pt>
    <dgm:pt modelId="{4687564D-C34F-42F1-881D-6B57F5ED4E42}">
      <dgm:prSet phldrT="[Text]" custT="1"/>
      <dgm:spPr>
        <a:solidFill>
          <a:srgbClr val="855E4E"/>
        </a:solidFill>
      </dgm:spPr>
      <dgm:t>
        <a:bodyPr/>
        <a:lstStyle/>
        <a:p>
          <a:r>
            <a:rPr lang="en-US" sz="1300" dirty="0" smtClean="0">
              <a:latin typeface="Garamond" panose="02020404030301010803" pitchFamily="18" charset="0"/>
            </a:rPr>
            <a:t>Performance</a:t>
          </a:r>
          <a:endParaRPr lang="en-US" sz="1300" dirty="0">
            <a:latin typeface="Garamond" panose="02020404030301010803" pitchFamily="18" charset="0"/>
          </a:endParaRPr>
        </a:p>
      </dgm:t>
    </dgm:pt>
    <dgm:pt modelId="{B929FE97-20EA-4D67-A996-F690505D5C35}" type="parTrans" cxnId="{B7018BD0-3866-41EC-9295-422DD6827C70}">
      <dgm:prSet/>
      <dgm:spPr/>
      <dgm:t>
        <a:bodyPr/>
        <a:lstStyle/>
        <a:p>
          <a:endParaRPr lang="en-US" sz="1300">
            <a:latin typeface="Garamond" panose="02020404030301010803" pitchFamily="18" charset="0"/>
          </a:endParaRPr>
        </a:p>
      </dgm:t>
    </dgm:pt>
    <dgm:pt modelId="{F6977D1B-F6BE-483F-978D-BA1F955DB8D6}" type="sibTrans" cxnId="{B7018BD0-3866-41EC-9295-422DD6827C70}">
      <dgm:prSet/>
      <dgm:spPr/>
      <dgm:t>
        <a:bodyPr/>
        <a:lstStyle/>
        <a:p>
          <a:endParaRPr lang="en-US" sz="1300">
            <a:latin typeface="Garamond" panose="02020404030301010803" pitchFamily="18" charset="0"/>
          </a:endParaRPr>
        </a:p>
      </dgm:t>
    </dgm:pt>
    <dgm:pt modelId="{795AA760-2ED4-4976-83B4-33DE1221FF5D}">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Selected Holdings</a:t>
          </a:r>
          <a:endParaRPr lang="en-US" sz="1300" dirty="0">
            <a:latin typeface="Garamond" panose="02020404030301010803" pitchFamily="18" charset="0"/>
          </a:endParaRPr>
        </a:p>
      </dgm:t>
    </dgm:pt>
    <dgm:pt modelId="{10E8BEF0-5654-4399-8C66-79918F234872}" type="parTrans" cxnId="{B76F18DF-FDF6-4158-9CE7-CD1C639081F8}">
      <dgm:prSet/>
      <dgm:spPr/>
      <dgm:t>
        <a:bodyPr/>
        <a:lstStyle/>
        <a:p>
          <a:endParaRPr lang="en-US" sz="1300">
            <a:latin typeface="Garamond" panose="02020404030301010803" pitchFamily="18" charset="0"/>
          </a:endParaRPr>
        </a:p>
      </dgm:t>
    </dgm:pt>
    <dgm:pt modelId="{228AF959-27AE-4421-ABAB-625E850C2A8F}" type="sibTrans" cxnId="{B76F18DF-FDF6-4158-9CE7-CD1C639081F8}">
      <dgm:prSet/>
      <dgm:spPr/>
      <dgm:t>
        <a:bodyPr/>
        <a:lstStyle/>
        <a:p>
          <a:endParaRPr lang="en-US" sz="1300">
            <a:latin typeface="Garamond" panose="02020404030301010803" pitchFamily="18" charset="0"/>
          </a:endParaRPr>
        </a:p>
      </dgm:t>
    </dgm:pt>
    <dgm:pt modelId="{B10DE601-E24C-40A0-8131-97177D36C2D5}" type="pres">
      <dgm:prSet presAssocID="{489814E5-B7AE-4D28-B95F-B748C7EC62D4}" presName="Name0" presStyleCnt="0">
        <dgm:presLayoutVars>
          <dgm:dir/>
          <dgm:resizeHandles val="exact"/>
        </dgm:presLayoutVars>
      </dgm:prSet>
      <dgm:spPr/>
    </dgm:pt>
    <dgm:pt modelId="{DFA549FE-8753-4C30-B34E-14E764C496FF}" type="pres">
      <dgm:prSet presAssocID="{0D470D30-851D-40DC-9CC4-A0BC17E3C163}" presName="parTxOnly" presStyleLbl="node1" presStyleIdx="0" presStyleCnt="7">
        <dgm:presLayoutVars>
          <dgm:bulletEnabled val="1"/>
        </dgm:presLayoutVars>
      </dgm:prSet>
      <dgm:spPr/>
      <dgm:t>
        <a:bodyPr/>
        <a:lstStyle/>
        <a:p>
          <a:endParaRPr lang="en-US"/>
        </a:p>
      </dgm:t>
    </dgm:pt>
    <dgm:pt modelId="{C23F6A03-03CF-4B69-A47F-9E1BF41F5BE2}" type="pres">
      <dgm:prSet presAssocID="{0E024367-3ABB-4FFD-85C5-B41615BE0254}" presName="parSpace" presStyleCnt="0"/>
      <dgm:spPr/>
    </dgm:pt>
    <dgm:pt modelId="{63F15FDE-7CA4-4CDD-A567-F826E31F1CA1}" type="pres">
      <dgm:prSet presAssocID="{5F49E02C-5232-4230-93E5-B11F72105A96}" presName="parTxOnly" presStyleLbl="node1" presStyleIdx="1" presStyleCnt="7">
        <dgm:presLayoutVars>
          <dgm:bulletEnabled val="1"/>
        </dgm:presLayoutVars>
      </dgm:prSet>
      <dgm:spPr/>
      <dgm:t>
        <a:bodyPr/>
        <a:lstStyle/>
        <a:p>
          <a:endParaRPr lang="en-US"/>
        </a:p>
      </dgm:t>
    </dgm:pt>
    <dgm:pt modelId="{99828B1B-CCC0-4F07-8425-F40D8C2C64D3}" type="pres">
      <dgm:prSet presAssocID="{6DE3B462-66EB-424B-B068-B4EE18A9012F}" presName="parSpace" presStyleCnt="0"/>
      <dgm:spPr/>
    </dgm:pt>
    <dgm:pt modelId="{D72FEBA0-5B87-4627-AF30-4DA160700CF9}" type="pres">
      <dgm:prSet presAssocID="{6A4D4E85-4051-450A-854F-61A25F0CD88D}" presName="parTxOnly" presStyleLbl="node1" presStyleIdx="2" presStyleCnt="7">
        <dgm:presLayoutVars>
          <dgm:bulletEnabled val="1"/>
        </dgm:presLayoutVars>
      </dgm:prSet>
      <dgm:spPr/>
      <dgm:t>
        <a:bodyPr/>
        <a:lstStyle/>
        <a:p>
          <a:endParaRPr lang="en-US"/>
        </a:p>
      </dgm:t>
    </dgm:pt>
    <dgm:pt modelId="{F9581337-AF03-4487-8FD6-FDB9BC0800EC}" type="pres">
      <dgm:prSet presAssocID="{7B550978-B41B-4522-BE44-E937ABA30AA8}" presName="parSpace" presStyleCnt="0"/>
      <dgm:spPr/>
    </dgm:pt>
    <dgm:pt modelId="{574EBF4A-30F9-4707-8955-E4F0E8622A53}" type="pres">
      <dgm:prSet presAssocID="{F087A908-FD9E-48B0-8640-069DE623B59B}" presName="parTxOnly" presStyleLbl="node1" presStyleIdx="3" presStyleCnt="7">
        <dgm:presLayoutVars>
          <dgm:bulletEnabled val="1"/>
        </dgm:presLayoutVars>
      </dgm:prSet>
      <dgm:spPr/>
      <dgm:t>
        <a:bodyPr/>
        <a:lstStyle/>
        <a:p>
          <a:endParaRPr lang="en-US"/>
        </a:p>
      </dgm:t>
    </dgm:pt>
    <dgm:pt modelId="{B35842E6-3F5B-49FC-8CA5-A9838BB7C5AD}" type="pres">
      <dgm:prSet presAssocID="{BBCF063B-BC16-487C-B98D-9F58D13CA0AB}" presName="parSpace" presStyleCnt="0"/>
      <dgm:spPr/>
    </dgm:pt>
    <dgm:pt modelId="{07E531D0-4764-43BA-AA51-5ED86909224E}" type="pres">
      <dgm:prSet presAssocID="{69486B66-7963-4A33-A86E-0CBF5101AE53}" presName="parTxOnly" presStyleLbl="node1" presStyleIdx="4" presStyleCnt="7">
        <dgm:presLayoutVars>
          <dgm:bulletEnabled val="1"/>
        </dgm:presLayoutVars>
      </dgm:prSet>
      <dgm:spPr/>
      <dgm:t>
        <a:bodyPr/>
        <a:lstStyle/>
        <a:p>
          <a:endParaRPr lang="en-US"/>
        </a:p>
      </dgm:t>
    </dgm:pt>
    <dgm:pt modelId="{72616D7E-064C-4544-A66B-5A37D151F6B2}" type="pres">
      <dgm:prSet presAssocID="{9971E2DB-945D-410E-B2E1-890950A96303}" presName="parSpace" presStyleCnt="0"/>
      <dgm:spPr/>
    </dgm:pt>
    <dgm:pt modelId="{E890F02A-3120-411C-B24D-700455394299}" type="pres">
      <dgm:prSet presAssocID="{4687564D-C34F-42F1-881D-6B57F5ED4E42}" presName="parTxOnly" presStyleLbl="node1" presStyleIdx="5" presStyleCnt="7">
        <dgm:presLayoutVars>
          <dgm:bulletEnabled val="1"/>
        </dgm:presLayoutVars>
      </dgm:prSet>
      <dgm:spPr/>
      <dgm:t>
        <a:bodyPr/>
        <a:lstStyle/>
        <a:p>
          <a:endParaRPr lang="en-US"/>
        </a:p>
      </dgm:t>
    </dgm:pt>
    <dgm:pt modelId="{870FA73E-C42A-4B3F-83BC-00BEF66D40F2}" type="pres">
      <dgm:prSet presAssocID="{F6977D1B-F6BE-483F-978D-BA1F955DB8D6}" presName="parSpace" presStyleCnt="0"/>
      <dgm:spPr/>
    </dgm:pt>
    <dgm:pt modelId="{7CE64165-C34C-4C11-91B3-E2C4FD965D44}" type="pres">
      <dgm:prSet presAssocID="{795AA760-2ED4-4976-83B4-33DE1221FF5D}" presName="parTxOnly" presStyleLbl="node1" presStyleIdx="6" presStyleCnt="7">
        <dgm:presLayoutVars>
          <dgm:bulletEnabled val="1"/>
        </dgm:presLayoutVars>
      </dgm:prSet>
      <dgm:spPr/>
      <dgm:t>
        <a:bodyPr/>
        <a:lstStyle/>
        <a:p>
          <a:endParaRPr lang="en-US"/>
        </a:p>
      </dgm:t>
    </dgm:pt>
  </dgm:ptLst>
  <dgm:cxnLst>
    <dgm:cxn modelId="{0595E098-74F3-4088-9E60-B10A5FAFC79A}" srcId="{489814E5-B7AE-4D28-B95F-B748C7EC62D4}" destId="{6A4D4E85-4051-450A-854F-61A25F0CD88D}" srcOrd="2" destOrd="0" parTransId="{51E535FF-11DA-473F-9317-F91E56443080}" sibTransId="{7B550978-B41B-4522-BE44-E937ABA30AA8}"/>
    <dgm:cxn modelId="{C805E391-1D4B-4290-AB9C-ABFD084B608A}" srcId="{489814E5-B7AE-4D28-B95F-B748C7EC62D4}" destId="{F087A908-FD9E-48B0-8640-069DE623B59B}" srcOrd="3" destOrd="0" parTransId="{629A0842-BD45-499F-A7B2-77D0F56D0949}" sibTransId="{BBCF063B-BC16-487C-B98D-9F58D13CA0AB}"/>
    <dgm:cxn modelId="{23F045EB-8F2A-41D0-8E4C-D24EF8992C5A}" type="presOf" srcId="{489814E5-B7AE-4D28-B95F-B748C7EC62D4}" destId="{B10DE601-E24C-40A0-8131-97177D36C2D5}" srcOrd="0" destOrd="0" presId="urn:microsoft.com/office/officeart/2005/8/layout/hChevron3"/>
    <dgm:cxn modelId="{58346BCA-9C67-47D6-85C3-8229B1C5B31F}" type="presOf" srcId="{5F49E02C-5232-4230-93E5-B11F72105A96}" destId="{63F15FDE-7CA4-4CDD-A567-F826E31F1CA1}" srcOrd="0" destOrd="0" presId="urn:microsoft.com/office/officeart/2005/8/layout/hChevron3"/>
    <dgm:cxn modelId="{B76F18DF-FDF6-4158-9CE7-CD1C639081F8}" srcId="{489814E5-B7AE-4D28-B95F-B748C7EC62D4}" destId="{795AA760-2ED4-4976-83B4-33DE1221FF5D}" srcOrd="6" destOrd="0" parTransId="{10E8BEF0-5654-4399-8C66-79918F234872}" sibTransId="{228AF959-27AE-4421-ABAB-625E850C2A8F}"/>
    <dgm:cxn modelId="{4AB8EEB1-FF83-4B08-B298-8A9D4550F5EF}" type="presOf" srcId="{795AA760-2ED4-4976-83B4-33DE1221FF5D}" destId="{7CE64165-C34C-4C11-91B3-E2C4FD965D44}" srcOrd="0" destOrd="0" presId="urn:microsoft.com/office/officeart/2005/8/layout/hChevron3"/>
    <dgm:cxn modelId="{B7018BD0-3866-41EC-9295-422DD6827C70}" srcId="{489814E5-B7AE-4D28-B95F-B748C7EC62D4}" destId="{4687564D-C34F-42F1-881D-6B57F5ED4E42}" srcOrd="5" destOrd="0" parTransId="{B929FE97-20EA-4D67-A996-F690505D5C35}" sibTransId="{F6977D1B-F6BE-483F-978D-BA1F955DB8D6}"/>
    <dgm:cxn modelId="{8A34FC03-093E-4B2A-932A-68BA7A752C35}" type="presOf" srcId="{F087A908-FD9E-48B0-8640-069DE623B59B}" destId="{574EBF4A-30F9-4707-8955-E4F0E8622A53}" srcOrd="0" destOrd="0" presId="urn:microsoft.com/office/officeart/2005/8/layout/hChevron3"/>
    <dgm:cxn modelId="{C4BD10B5-D1E6-413D-AB30-8175828E8931}" type="presOf" srcId="{69486B66-7963-4A33-A86E-0CBF5101AE53}" destId="{07E531D0-4764-43BA-AA51-5ED86909224E}" srcOrd="0" destOrd="0" presId="urn:microsoft.com/office/officeart/2005/8/layout/hChevron3"/>
    <dgm:cxn modelId="{0370A262-DC3D-47DB-AC09-E5AA36258298}" srcId="{489814E5-B7AE-4D28-B95F-B748C7EC62D4}" destId="{0D470D30-851D-40DC-9CC4-A0BC17E3C163}" srcOrd="0" destOrd="0" parTransId="{A689E776-27F2-4B6A-963D-6163D8422ABA}" sibTransId="{0E024367-3ABB-4FFD-85C5-B41615BE0254}"/>
    <dgm:cxn modelId="{A661A865-789D-4D18-904D-83272655395B}" srcId="{489814E5-B7AE-4D28-B95F-B748C7EC62D4}" destId="{69486B66-7963-4A33-A86E-0CBF5101AE53}" srcOrd="4" destOrd="0" parTransId="{FC9C912A-2C19-4DBD-9C6D-24349B166657}" sibTransId="{9971E2DB-945D-410E-B2E1-890950A96303}"/>
    <dgm:cxn modelId="{EFF3FB62-C43E-4B8A-93F3-9FD6BDC2C611}" type="presOf" srcId="{4687564D-C34F-42F1-881D-6B57F5ED4E42}" destId="{E890F02A-3120-411C-B24D-700455394299}" srcOrd="0" destOrd="0" presId="urn:microsoft.com/office/officeart/2005/8/layout/hChevron3"/>
    <dgm:cxn modelId="{8948B706-DD73-4563-89ED-39B1E75186CB}" type="presOf" srcId="{0D470D30-851D-40DC-9CC4-A0BC17E3C163}" destId="{DFA549FE-8753-4C30-B34E-14E764C496FF}" srcOrd="0" destOrd="0" presId="urn:microsoft.com/office/officeart/2005/8/layout/hChevron3"/>
    <dgm:cxn modelId="{84B7163F-29A4-4043-B590-B66FEC719482}" type="presOf" srcId="{6A4D4E85-4051-450A-854F-61A25F0CD88D}" destId="{D72FEBA0-5B87-4627-AF30-4DA160700CF9}" srcOrd="0" destOrd="0" presId="urn:microsoft.com/office/officeart/2005/8/layout/hChevron3"/>
    <dgm:cxn modelId="{1C7DD2BA-F5CC-4ECC-B3B5-E7A6A1CF744E}" srcId="{489814E5-B7AE-4D28-B95F-B748C7EC62D4}" destId="{5F49E02C-5232-4230-93E5-B11F72105A96}" srcOrd="1" destOrd="0" parTransId="{30C9047E-4EB7-44EC-BD2F-76A1BA33C29D}" sibTransId="{6DE3B462-66EB-424B-B068-B4EE18A9012F}"/>
    <dgm:cxn modelId="{AFBFA563-FDAC-4F8A-B604-94F734D75209}" type="presParOf" srcId="{B10DE601-E24C-40A0-8131-97177D36C2D5}" destId="{DFA549FE-8753-4C30-B34E-14E764C496FF}" srcOrd="0" destOrd="0" presId="urn:microsoft.com/office/officeart/2005/8/layout/hChevron3"/>
    <dgm:cxn modelId="{5E279FF2-76E0-442F-9EDC-5C486E86D9D8}" type="presParOf" srcId="{B10DE601-E24C-40A0-8131-97177D36C2D5}" destId="{C23F6A03-03CF-4B69-A47F-9E1BF41F5BE2}" srcOrd="1" destOrd="0" presId="urn:microsoft.com/office/officeart/2005/8/layout/hChevron3"/>
    <dgm:cxn modelId="{DB467A04-EE39-4D3E-8C18-D68ADC2AA76E}" type="presParOf" srcId="{B10DE601-E24C-40A0-8131-97177D36C2D5}" destId="{63F15FDE-7CA4-4CDD-A567-F826E31F1CA1}" srcOrd="2" destOrd="0" presId="urn:microsoft.com/office/officeart/2005/8/layout/hChevron3"/>
    <dgm:cxn modelId="{D9E98335-5331-49EF-9F1F-DDF49D3B0C15}" type="presParOf" srcId="{B10DE601-E24C-40A0-8131-97177D36C2D5}" destId="{99828B1B-CCC0-4F07-8425-F40D8C2C64D3}" srcOrd="3" destOrd="0" presId="urn:microsoft.com/office/officeart/2005/8/layout/hChevron3"/>
    <dgm:cxn modelId="{5082E10B-62DA-4BEA-8D70-ECC4B7E1A799}" type="presParOf" srcId="{B10DE601-E24C-40A0-8131-97177D36C2D5}" destId="{D72FEBA0-5B87-4627-AF30-4DA160700CF9}" srcOrd="4" destOrd="0" presId="urn:microsoft.com/office/officeart/2005/8/layout/hChevron3"/>
    <dgm:cxn modelId="{8F0DF586-C5C2-462F-9E93-C98048B8FB8A}" type="presParOf" srcId="{B10DE601-E24C-40A0-8131-97177D36C2D5}" destId="{F9581337-AF03-4487-8FD6-FDB9BC0800EC}" srcOrd="5" destOrd="0" presId="urn:microsoft.com/office/officeart/2005/8/layout/hChevron3"/>
    <dgm:cxn modelId="{EBB84971-080D-47A8-9381-05CD76D04991}" type="presParOf" srcId="{B10DE601-E24C-40A0-8131-97177D36C2D5}" destId="{574EBF4A-30F9-4707-8955-E4F0E8622A53}" srcOrd="6" destOrd="0" presId="urn:microsoft.com/office/officeart/2005/8/layout/hChevron3"/>
    <dgm:cxn modelId="{60577D62-6404-47B2-90A8-F120163C347D}" type="presParOf" srcId="{B10DE601-E24C-40A0-8131-97177D36C2D5}" destId="{B35842E6-3F5B-49FC-8CA5-A9838BB7C5AD}" srcOrd="7" destOrd="0" presId="urn:microsoft.com/office/officeart/2005/8/layout/hChevron3"/>
    <dgm:cxn modelId="{E8FC537A-28ED-4E80-8794-810F41E08CC6}" type="presParOf" srcId="{B10DE601-E24C-40A0-8131-97177D36C2D5}" destId="{07E531D0-4764-43BA-AA51-5ED86909224E}" srcOrd="8" destOrd="0" presId="urn:microsoft.com/office/officeart/2005/8/layout/hChevron3"/>
    <dgm:cxn modelId="{7DC90C2C-32F1-4F09-B461-02B7FF37D294}" type="presParOf" srcId="{B10DE601-E24C-40A0-8131-97177D36C2D5}" destId="{72616D7E-064C-4544-A66B-5A37D151F6B2}" srcOrd="9" destOrd="0" presId="urn:microsoft.com/office/officeart/2005/8/layout/hChevron3"/>
    <dgm:cxn modelId="{4AE1F1C9-FF63-49A7-85EF-D71E40B79634}" type="presParOf" srcId="{B10DE601-E24C-40A0-8131-97177D36C2D5}" destId="{E890F02A-3120-411C-B24D-700455394299}" srcOrd="10" destOrd="0" presId="urn:microsoft.com/office/officeart/2005/8/layout/hChevron3"/>
    <dgm:cxn modelId="{69DCB7D3-018C-4DFA-A0D4-8587F0C5D0C2}" type="presParOf" srcId="{B10DE601-E24C-40A0-8131-97177D36C2D5}" destId="{870FA73E-C42A-4B3F-83BC-00BEF66D40F2}" srcOrd="11" destOrd="0" presId="urn:microsoft.com/office/officeart/2005/8/layout/hChevron3"/>
    <dgm:cxn modelId="{262546A8-0A03-4D92-9604-87EDFB33C7D6}" type="presParOf" srcId="{B10DE601-E24C-40A0-8131-97177D36C2D5}" destId="{7CE64165-C34C-4C11-91B3-E2C4FD965D44}" srcOrd="12"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489814E5-B7AE-4D28-B95F-B748C7EC62D4}" type="doc">
      <dgm:prSet loTypeId="urn:microsoft.com/office/officeart/2005/8/layout/hChevron3" loCatId="process" qsTypeId="urn:microsoft.com/office/officeart/2005/8/quickstyle/simple1" qsCatId="simple" csTypeId="urn:microsoft.com/office/officeart/2005/8/colors/accent4_2" csCatId="accent4" phldr="1"/>
      <dgm:spPr/>
    </dgm:pt>
    <dgm:pt modelId="{0D470D30-851D-40DC-9CC4-A0BC17E3C163}">
      <dgm:prSet phldrT="[Text]" custT="1"/>
      <dgm:spPr>
        <a:solidFill>
          <a:srgbClr val="BFC6B8"/>
        </a:solidFill>
      </dgm:spPr>
      <dgm:t>
        <a:bodyPr/>
        <a:lstStyle/>
        <a:p>
          <a:r>
            <a:rPr lang="en-US" sz="1300" dirty="0" smtClean="0">
              <a:latin typeface="Garamond" panose="02020404030301010803" pitchFamily="18" charset="0"/>
            </a:rPr>
            <a:t>Investment Philosophy and Strategy </a:t>
          </a:r>
          <a:endParaRPr lang="en-US" sz="1300" b="0" u="none" dirty="0">
            <a:latin typeface="Garamond" panose="02020404030301010803" pitchFamily="18" charset="0"/>
          </a:endParaRPr>
        </a:p>
      </dgm:t>
    </dgm:pt>
    <dgm:pt modelId="{A689E776-27F2-4B6A-963D-6163D8422ABA}" type="parTrans" cxnId="{0370A262-DC3D-47DB-AC09-E5AA36258298}">
      <dgm:prSet/>
      <dgm:spPr/>
      <dgm:t>
        <a:bodyPr/>
        <a:lstStyle/>
        <a:p>
          <a:endParaRPr lang="en-US" sz="1300">
            <a:latin typeface="Garamond" panose="02020404030301010803" pitchFamily="18" charset="0"/>
          </a:endParaRPr>
        </a:p>
      </dgm:t>
    </dgm:pt>
    <dgm:pt modelId="{0E024367-3ABB-4FFD-85C5-B41615BE0254}" type="sibTrans" cxnId="{0370A262-DC3D-47DB-AC09-E5AA36258298}">
      <dgm:prSet/>
      <dgm:spPr/>
      <dgm:t>
        <a:bodyPr/>
        <a:lstStyle/>
        <a:p>
          <a:endParaRPr lang="en-US" sz="1300">
            <a:latin typeface="Garamond" panose="02020404030301010803" pitchFamily="18" charset="0"/>
          </a:endParaRPr>
        </a:p>
      </dgm:t>
    </dgm:pt>
    <dgm:pt modelId="{5F49E02C-5232-4230-93E5-B11F72105A96}">
      <dgm:prSet phldrT="[Text]" custT="1"/>
      <dgm:spPr>
        <a:solidFill>
          <a:srgbClr val="BFC6B8"/>
        </a:solidFill>
      </dgm:spPr>
      <dgm:t>
        <a:bodyPr/>
        <a:lstStyle/>
        <a:p>
          <a:r>
            <a:rPr lang="en-US" sz="1300" dirty="0" smtClean="0">
              <a:latin typeface="Garamond" panose="02020404030301010803" pitchFamily="18" charset="0"/>
            </a:rPr>
            <a:t>Process &amp; Procedure </a:t>
          </a:r>
          <a:endParaRPr lang="en-US" sz="1300" dirty="0">
            <a:latin typeface="Garamond" panose="02020404030301010803" pitchFamily="18" charset="0"/>
          </a:endParaRPr>
        </a:p>
      </dgm:t>
    </dgm:pt>
    <dgm:pt modelId="{30C9047E-4EB7-44EC-BD2F-76A1BA33C29D}" type="parTrans" cxnId="{1C7DD2BA-F5CC-4ECC-B3B5-E7A6A1CF744E}">
      <dgm:prSet/>
      <dgm:spPr/>
      <dgm:t>
        <a:bodyPr/>
        <a:lstStyle/>
        <a:p>
          <a:endParaRPr lang="en-US" sz="1300">
            <a:latin typeface="Garamond" panose="02020404030301010803" pitchFamily="18" charset="0"/>
          </a:endParaRPr>
        </a:p>
      </dgm:t>
    </dgm:pt>
    <dgm:pt modelId="{6DE3B462-66EB-424B-B068-B4EE18A9012F}" type="sibTrans" cxnId="{1C7DD2BA-F5CC-4ECC-B3B5-E7A6A1CF744E}">
      <dgm:prSet/>
      <dgm:spPr/>
      <dgm:t>
        <a:bodyPr/>
        <a:lstStyle/>
        <a:p>
          <a:endParaRPr lang="en-US" sz="1300">
            <a:latin typeface="Garamond" panose="02020404030301010803" pitchFamily="18" charset="0"/>
          </a:endParaRPr>
        </a:p>
      </dgm:t>
    </dgm:pt>
    <dgm:pt modelId="{6A4D4E85-4051-450A-854F-61A25F0CD88D}">
      <dgm:prSet phldrT="[Text]" custT="1"/>
      <dgm:spPr>
        <a:solidFill>
          <a:srgbClr val="BFC6B8"/>
        </a:solidFill>
      </dgm:spPr>
      <dgm:t>
        <a:bodyPr/>
        <a:lstStyle/>
        <a:p>
          <a:r>
            <a:rPr lang="en-US" sz="1300" dirty="0" smtClean="0">
              <a:latin typeface="Garamond" panose="02020404030301010803" pitchFamily="18" charset="0"/>
            </a:rPr>
            <a:t>Risk Management</a:t>
          </a:r>
          <a:endParaRPr lang="en-US" sz="1300" dirty="0">
            <a:latin typeface="Garamond" panose="02020404030301010803" pitchFamily="18" charset="0"/>
          </a:endParaRPr>
        </a:p>
      </dgm:t>
    </dgm:pt>
    <dgm:pt modelId="{51E535FF-11DA-473F-9317-F91E56443080}" type="parTrans" cxnId="{0595E098-74F3-4088-9E60-B10A5FAFC79A}">
      <dgm:prSet/>
      <dgm:spPr/>
      <dgm:t>
        <a:bodyPr/>
        <a:lstStyle/>
        <a:p>
          <a:endParaRPr lang="en-US" sz="1300">
            <a:latin typeface="Garamond" panose="02020404030301010803" pitchFamily="18" charset="0"/>
          </a:endParaRPr>
        </a:p>
      </dgm:t>
    </dgm:pt>
    <dgm:pt modelId="{7B550978-B41B-4522-BE44-E937ABA30AA8}" type="sibTrans" cxnId="{0595E098-74F3-4088-9E60-B10A5FAFC79A}">
      <dgm:prSet/>
      <dgm:spPr/>
      <dgm:t>
        <a:bodyPr/>
        <a:lstStyle/>
        <a:p>
          <a:endParaRPr lang="en-US" sz="1300">
            <a:latin typeface="Garamond" panose="02020404030301010803" pitchFamily="18" charset="0"/>
          </a:endParaRPr>
        </a:p>
      </dgm:t>
    </dgm:pt>
    <dgm:pt modelId="{F087A908-FD9E-48B0-8640-069DE623B59B}">
      <dgm:prSet phldrT="[Text]" custT="1"/>
      <dgm:spPr>
        <a:solidFill>
          <a:srgbClr val="BFC6B8"/>
        </a:solidFill>
      </dgm:spPr>
      <dgm:t>
        <a:bodyPr/>
        <a:lstStyle/>
        <a:p>
          <a:r>
            <a:rPr lang="en-US" sz="1300" dirty="0" smtClean="0">
              <a:latin typeface="Garamond" panose="02020404030301010803" pitchFamily="18" charset="0"/>
            </a:rPr>
            <a:t>Economic Outlook</a:t>
          </a:r>
          <a:endParaRPr lang="en-US" sz="1300" dirty="0">
            <a:latin typeface="Garamond" panose="02020404030301010803" pitchFamily="18" charset="0"/>
          </a:endParaRPr>
        </a:p>
      </dgm:t>
    </dgm:pt>
    <dgm:pt modelId="{629A0842-BD45-499F-A7B2-77D0F56D0949}" type="parTrans" cxnId="{C805E391-1D4B-4290-AB9C-ABFD084B608A}">
      <dgm:prSet/>
      <dgm:spPr/>
      <dgm:t>
        <a:bodyPr/>
        <a:lstStyle/>
        <a:p>
          <a:endParaRPr lang="en-US" sz="1300">
            <a:latin typeface="Garamond" panose="02020404030301010803" pitchFamily="18" charset="0"/>
          </a:endParaRPr>
        </a:p>
      </dgm:t>
    </dgm:pt>
    <dgm:pt modelId="{BBCF063B-BC16-487C-B98D-9F58D13CA0AB}" type="sibTrans" cxnId="{C805E391-1D4B-4290-AB9C-ABFD084B608A}">
      <dgm:prSet/>
      <dgm:spPr/>
      <dgm:t>
        <a:bodyPr/>
        <a:lstStyle/>
        <a:p>
          <a:endParaRPr lang="en-US" sz="1300">
            <a:latin typeface="Garamond" panose="02020404030301010803" pitchFamily="18" charset="0"/>
          </a:endParaRPr>
        </a:p>
      </dgm:t>
    </dgm:pt>
    <dgm:pt modelId="{69486B66-7963-4A33-A86E-0CBF5101AE53}">
      <dgm:prSet phldrT="[Text]" custT="1"/>
      <dgm:spPr>
        <a:solidFill>
          <a:srgbClr val="BFC6B8"/>
        </a:solidFill>
      </dgm:spPr>
      <dgm:t>
        <a:bodyPr/>
        <a:lstStyle/>
        <a:p>
          <a:r>
            <a:rPr lang="en-US" sz="1300" dirty="0" smtClean="0">
              <a:latin typeface="Garamond" panose="02020404030301010803" pitchFamily="18" charset="0"/>
            </a:rPr>
            <a:t>Portfolio Analysis</a:t>
          </a:r>
          <a:endParaRPr lang="en-US" sz="1300" dirty="0">
            <a:latin typeface="Garamond" panose="02020404030301010803" pitchFamily="18" charset="0"/>
          </a:endParaRPr>
        </a:p>
      </dgm:t>
    </dgm:pt>
    <dgm:pt modelId="{FC9C912A-2C19-4DBD-9C6D-24349B166657}" type="parTrans" cxnId="{A661A865-789D-4D18-904D-83272655395B}">
      <dgm:prSet/>
      <dgm:spPr/>
      <dgm:t>
        <a:bodyPr/>
        <a:lstStyle/>
        <a:p>
          <a:endParaRPr lang="en-US" sz="1300">
            <a:latin typeface="Garamond" panose="02020404030301010803" pitchFamily="18" charset="0"/>
          </a:endParaRPr>
        </a:p>
      </dgm:t>
    </dgm:pt>
    <dgm:pt modelId="{9971E2DB-945D-410E-B2E1-890950A96303}" type="sibTrans" cxnId="{A661A865-789D-4D18-904D-83272655395B}">
      <dgm:prSet/>
      <dgm:spPr/>
      <dgm:t>
        <a:bodyPr/>
        <a:lstStyle/>
        <a:p>
          <a:endParaRPr lang="en-US" sz="1300">
            <a:latin typeface="Garamond" panose="02020404030301010803" pitchFamily="18" charset="0"/>
          </a:endParaRPr>
        </a:p>
      </dgm:t>
    </dgm:pt>
    <dgm:pt modelId="{4687564D-C34F-42F1-881D-6B57F5ED4E42}">
      <dgm:prSet phldrT="[Text]" custT="1"/>
      <dgm:spPr>
        <a:solidFill>
          <a:srgbClr val="855E4E"/>
        </a:solidFill>
      </dgm:spPr>
      <dgm:t>
        <a:bodyPr/>
        <a:lstStyle/>
        <a:p>
          <a:r>
            <a:rPr lang="en-US" sz="1300" dirty="0" smtClean="0">
              <a:latin typeface="Garamond" panose="02020404030301010803" pitchFamily="18" charset="0"/>
            </a:rPr>
            <a:t>Performance</a:t>
          </a:r>
          <a:endParaRPr lang="en-US" sz="1300" dirty="0">
            <a:latin typeface="Garamond" panose="02020404030301010803" pitchFamily="18" charset="0"/>
          </a:endParaRPr>
        </a:p>
      </dgm:t>
    </dgm:pt>
    <dgm:pt modelId="{B929FE97-20EA-4D67-A996-F690505D5C35}" type="parTrans" cxnId="{B7018BD0-3866-41EC-9295-422DD6827C70}">
      <dgm:prSet/>
      <dgm:spPr/>
      <dgm:t>
        <a:bodyPr/>
        <a:lstStyle/>
        <a:p>
          <a:endParaRPr lang="en-US" sz="1300">
            <a:latin typeface="Garamond" panose="02020404030301010803" pitchFamily="18" charset="0"/>
          </a:endParaRPr>
        </a:p>
      </dgm:t>
    </dgm:pt>
    <dgm:pt modelId="{F6977D1B-F6BE-483F-978D-BA1F955DB8D6}" type="sibTrans" cxnId="{B7018BD0-3866-41EC-9295-422DD6827C70}">
      <dgm:prSet/>
      <dgm:spPr/>
      <dgm:t>
        <a:bodyPr/>
        <a:lstStyle/>
        <a:p>
          <a:endParaRPr lang="en-US" sz="1300">
            <a:latin typeface="Garamond" panose="02020404030301010803" pitchFamily="18" charset="0"/>
          </a:endParaRPr>
        </a:p>
      </dgm:t>
    </dgm:pt>
    <dgm:pt modelId="{795AA760-2ED4-4976-83B4-33DE1221FF5D}">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Selected Holdings</a:t>
          </a:r>
          <a:endParaRPr lang="en-US" sz="1300" dirty="0">
            <a:latin typeface="Garamond" panose="02020404030301010803" pitchFamily="18" charset="0"/>
          </a:endParaRPr>
        </a:p>
      </dgm:t>
    </dgm:pt>
    <dgm:pt modelId="{10E8BEF0-5654-4399-8C66-79918F234872}" type="parTrans" cxnId="{B76F18DF-FDF6-4158-9CE7-CD1C639081F8}">
      <dgm:prSet/>
      <dgm:spPr/>
      <dgm:t>
        <a:bodyPr/>
        <a:lstStyle/>
        <a:p>
          <a:endParaRPr lang="en-US" sz="1300">
            <a:latin typeface="Garamond" panose="02020404030301010803" pitchFamily="18" charset="0"/>
          </a:endParaRPr>
        </a:p>
      </dgm:t>
    </dgm:pt>
    <dgm:pt modelId="{228AF959-27AE-4421-ABAB-625E850C2A8F}" type="sibTrans" cxnId="{B76F18DF-FDF6-4158-9CE7-CD1C639081F8}">
      <dgm:prSet/>
      <dgm:spPr/>
      <dgm:t>
        <a:bodyPr/>
        <a:lstStyle/>
        <a:p>
          <a:endParaRPr lang="en-US" sz="1300">
            <a:latin typeface="Garamond" panose="02020404030301010803" pitchFamily="18" charset="0"/>
          </a:endParaRPr>
        </a:p>
      </dgm:t>
    </dgm:pt>
    <dgm:pt modelId="{B10DE601-E24C-40A0-8131-97177D36C2D5}" type="pres">
      <dgm:prSet presAssocID="{489814E5-B7AE-4D28-B95F-B748C7EC62D4}" presName="Name0" presStyleCnt="0">
        <dgm:presLayoutVars>
          <dgm:dir/>
          <dgm:resizeHandles val="exact"/>
        </dgm:presLayoutVars>
      </dgm:prSet>
      <dgm:spPr/>
    </dgm:pt>
    <dgm:pt modelId="{DFA549FE-8753-4C30-B34E-14E764C496FF}" type="pres">
      <dgm:prSet presAssocID="{0D470D30-851D-40DC-9CC4-A0BC17E3C163}" presName="parTxOnly" presStyleLbl="node1" presStyleIdx="0" presStyleCnt="7">
        <dgm:presLayoutVars>
          <dgm:bulletEnabled val="1"/>
        </dgm:presLayoutVars>
      </dgm:prSet>
      <dgm:spPr/>
      <dgm:t>
        <a:bodyPr/>
        <a:lstStyle/>
        <a:p>
          <a:endParaRPr lang="en-US"/>
        </a:p>
      </dgm:t>
    </dgm:pt>
    <dgm:pt modelId="{C23F6A03-03CF-4B69-A47F-9E1BF41F5BE2}" type="pres">
      <dgm:prSet presAssocID="{0E024367-3ABB-4FFD-85C5-B41615BE0254}" presName="parSpace" presStyleCnt="0"/>
      <dgm:spPr/>
    </dgm:pt>
    <dgm:pt modelId="{63F15FDE-7CA4-4CDD-A567-F826E31F1CA1}" type="pres">
      <dgm:prSet presAssocID="{5F49E02C-5232-4230-93E5-B11F72105A96}" presName="parTxOnly" presStyleLbl="node1" presStyleIdx="1" presStyleCnt="7">
        <dgm:presLayoutVars>
          <dgm:bulletEnabled val="1"/>
        </dgm:presLayoutVars>
      </dgm:prSet>
      <dgm:spPr/>
      <dgm:t>
        <a:bodyPr/>
        <a:lstStyle/>
        <a:p>
          <a:endParaRPr lang="en-US"/>
        </a:p>
      </dgm:t>
    </dgm:pt>
    <dgm:pt modelId="{99828B1B-CCC0-4F07-8425-F40D8C2C64D3}" type="pres">
      <dgm:prSet presAssocID="{6DE3B462-66EB-424B-B068-B4EE18A9012F}" presName="parSpace" presStyleCnt="0"/>
      <dgm:spPr/>
    </dgm:pt>
    <dgm:pt modelId="{D72FEBA0-5B87-4627-AF30-4DA160700CF9}" type="pres">
      <dgm:prSet presAssocID="{6A4D4E85-4051-450A-854F-61A25F0CD88D}" presName="parTxOnly" presStyleLbl="node1" presStyleIdx="2" presStyleCnt="7">
        <dgm:presLayoutVars>
          <dgm:bulletEnabled val="1"/>
        </dgm:presLayoutVars>
      </dgm:prSet>
      <dgm:spPr/>
      <dgm:t>
        <a:bodyPr/>
        <a:lstStyle/>
        <a:p>
          <a:endParaRPr lang="en-US"/>
        </a:p>
      </dgm:t>
    </dgm:pt>
    <dgm:pt modelId="{F9581337-AF03-4487-8FD6-FDB9BC0800EC}" type="pres">
      <dgm:prSet presAssocID="{7B550978-B41B-4522-BE44-E937ABA30AA8}" presName="parSpace" presStyleCnt="0"/>
      <dgm:spPr/>
    </dgm:pt>
    <dgm:pt modelId="{574EBF4A-30F9-4707-8955-E4F0E8622A53}" type="pres">
      <dgm:prSet presAssocID="{F087A908-FD9E-48B0-8640-069DE623B59B}" presName="parTxOnly" presStyleLbl="node1" presStyleIdx="3" presStyleCnt="7">
        <dgm:presLayoutVars>
          <dgm:bulletEnabled val="1"/>
        </dgm:presLayoutVars>
      </dgm:prSet>
      <dgm:spPr/>
      <dgm:t>
        <a:bodyPr/>
        <a:lstStyle/>
        <a:p>
          <a:endParaRPr lang="en-US"/>
        </a:p>
      </dgm:t>
    </dgm:pt>
    <dgm:pt modelId="{B35842E6-3F5B-49FC-8CA5-A9838BB7C5AD}" type="pres">
      <dgm:prSet presAssocID="{BBCF063B-BC16-487C-B98D-9F58D13CA0AB}" presName="parSpace" presStyleCnt="0"/>
      <dgm:spPr/>
    </dgm:pt>
    <dgm:pt modelId="{07E531D0-4764-43BA-AA51-5ED86909224E}" type="pres">
      <dgm:prSet presAssocID="{69486B66-7963-4A33-A86E-0CBF5101AE53}" presName="parTxOnly" presStyleLbl="node1" presStyleIdx="4" presStyleCnt="7">
        <dgm:presLayoutVars>
          <dgm:bulletEnabled val="1"/>
        </dgm:presLayoutVars>
      </dgm:prSet>
      <dgm:spPr/>
      <dgm:t>
        <a:bodyPr/>
        <a:lstStyle/>
        <a:p>
          <a:endParaRPr lang="en-US"/>
        </a:p>
      </dgm:t>
    </dgm:pt>
    <dgm:pt modelId="{72616D7E-064C-4544-A66B-5A37D151F6B2}" type="pres">
      <dgm:prSet presAssocID="{9971E2DB-945D-410E-B2E1-890950A96303}" presName="parSpace" presStyleCnt="0"/>
      <dgm:spPr/>
    </dgm:pt>
    <dgm:pt modelId="{E890F02A-3120-411C-B24D-700455394299}" type="pres">
      <dgm:prSet presAssocID="{4687564D-C34F-42F1-881D-6B57F5ED4E42}" presName="parTxOnly" presStyleLbl="node1" presStyleIdx="5" presStyleCnt="7">
        <dgm:presLayoutVars>
          <dgm:bulletEnabled val="1"/>
        </dgm:presLayoutVars>
      </dgm:prSet>
      <dgm:spPr/>
      <dgm:t>
        <a:bodyPr/>
        <a:lstStyle/>
        <a:p>
          <a:endParaRPr lang="en-US"/>
        </a:p>
      </dgm:t>
    </dgm:pt>
    <dgm:pt modelId="{870FA73E-C42A-4B3F-83BC-00BEF66D40F2}" type="pres">
      <dgm:prSet presAssocID="{F6977D1B-F6BE-483F-978D-BA1F955DB8D6}" presName="parSpace" presStyleCnt="0"/>
      <dgm:spPr/>
    </dgm:pt>
    <dgm:pt modelId="{7CE64165-C34C-4C11-91B3-E2C4FD965D44}" type="pres">
      <dgm:prSet presAssocID="{795AA760-2ED4-4976-83B4-33DE1221FF5D}" presName="parTxOnly" presStyleLbl="node1" presStyleIdx="6" presStyleCnt="7">
        <dgm:presLayoutVars>
          <dgm:bulletEnabled val="1"/>
        </dgm:presLayoutVars>
      </dgm:prSet>
      <dgm:spPr/>
      <dgm:t>
        <a:bodyPr/>
        <a:lstStyle/>
        <a:p>
          <a:endParaRPr lang="en-US"/>
        </a:p>
      </dgm:t>
    </dgm:pt>
  </dgm:ptLst>
  <dgm:cxnLst>
    <dgm:cxn modelId="{0595E098-74F3-4088-9E60-B10A5FAFC79A}" srcId="{489814E5-B7AE-4D28-B95F-B748C7EC62D4}" destId="{6A4D4E85-4051-450A-854F-61A25F0CD88D}" srcOrd="2" destOrd="0" parTransId="{51E535FF-11DA-473F-9317-F91E56443080}" sibTransId="{7B550978-B41B-4522-BE44-E937ABA30AA8}"/>
    <dgm:cxn modelId="{C805E391-1D4B-4290-AB9C-ABFD084B608A}" srcId="{489814E5-B7AE-4D28-B95F-B748C7EC62D4}" destId="{F087A908-FD9E-48B0-8640-069DE623B59B}" srcOrd="3" destOrd="0" parTransId="{629A0842-BD45-499F-A7B2-77D0F56D0949}" sibTransId="{BBCF063B-BC16-487C-B98D-9F58D13CA0AB}"/>
    <dgm:cxn modelId="{E3E7E59C-E8A9-4FF5-82B8-259FBED0B0D3}" type="presOf" srcId="{795AA760-2ED4-4976-83B4-33DE1221FF5D}" destId="{7CE64165-C34C-4C11-91B3-E2C4FD965D44}" srcOrd="0" destOrd="0" presId="urn:microsoft.com/office/officeart/2005/8/layout/hChevron3"/>
    <dgm:cxn modelId="{1B6FBDCD-92B0-4E1C-8466-179AAA625062}" type="presOf" srcId="{6A4D4E85-4051-450A-854F-61A25F0CD88D}" destId="{D72FEBA0-5B87-4627-AF30-4DA160700CF9}" srcOrd="0" destOrd="0" presId="urn:microsoft.com/office/officeart/2005/8/layout/hChevron3"/>
    <dgm:cxn modelId="{B76F18DF-FDF6-4158-9CE7-CD1C639081F8}" srcId="{489814E5-B7AE-4D28-B95F-B748C7EC62D4}" destId="{795AA760-2ED4-4976-83B4-33DE1221FF5D}" srcOrd="6" destOrd="0" parTransId="{10E8BEF0-5654-4399-8C66-79918F234872}" sibTransId="{228AF959-27AE-4421-ABAB-625E850C2A8F}"/>
    <dgm:cxn modelId="{9388D85A-705E-42E6-A84F-47A22449BD9F}" type="presOf" srcId="{489814E5-B7AE-4D28-B95F-B748C7EC62D4}" destId="{B10DE601-E24C-40A0-8131-97177D36C2D5}" srcOrd="0" destOrd="0" presId="urn:microsoft.com/office/officeart/2005/8/layout/hChevron3"/>
    <dgm:cxn modelId="{B7018BD0-3866-41EC-9295-422DD6827C70}" srcId="{489814E5-B7AE-4D28-B95F-B748C7EC62D4}" destId="{4687564D-C34F-42F1-881D-6B57F5ED4E42}" srcOrd="5" destOrd="0" parTransId="{B929FE97-20EA-4D67-A996-F690505D5C35}" sibTransId="{F6977D1B-F6BE-483F-978D-BA1F955DB8D6}"/>
    <dgm:cxn modelId="{0370A262-DC3D-47DB-AC09-E5AA36258298}" srcId="{489814E5-B7AE-4D28-B95F-B748C7EC62D4}" destId="{0D470D30-851D-40DC-9CC4-A0BC17E3C163}" srcOrd="0" destOrd="0" parTransId="{A689E776-27F2-4B6A-963D-6163D8422ABA}" sibTransId="{0E024367-3ABB-4FFD-85C5-B41615BE0254}"/>
    <dgm:cxn modelId="{B7D49B32-22B6-441A-AB1A-5ED331DBF756}" type="presOf" srcId="{69486B66-7963-4A33-A86E-0CBF5101AE53}" destId="{07E531D0-4764-43BA-AA51-5ED86909224E}" srcOrd="0" destOrd="0" presId="urn:microsoft.com/office/officeart/2005/8/layout/hChevron3"/>
    <dgm:cxn modelId="{A661A865-789D-4D18-904D-83272655395B}" srcId="{489814E5-B7AE-4D28-B95F-B748C7EC62D4}" destId="{69486B66-7963-4A33-A86E-0CBF5101AE53}" srcOrd="4" destOrd="0" parTransId="{FC9C912A-2C19-4DBD-9C6D-24349B166657}" sibTransId="{9971E2DB-945D-410E-B2E1-890950A96303}"/>
    <dgm:cxn modelId="{B1CA00D1-87AE-4A05-8609-AA5AB00DBB1B}" type="presOf" srcId="{5F49E02C-5232-4230-93E5-B11F72105A96}" destId="{63F15FDE-7CA4-4CDD-A567-F826E31F1CA1}" srcOrd="0" destOrd="0" presId="urn:microsoft.com/office/officeart/2005/8/layout/hChevron3"/>
    <dgm:cxn modelId="{45EBEB76-5CF1-47B6-9EA2-AB03E936495B}" type="presOf" srcId="{4687564D-C34F-42F1-881D-6B57F5ED4E42}" destId="{E890F02A-3120-411C-B24D-700455394299}" srcOrd="0" destOrd="0" presId="urn:microsoft.com/office/officeart/2005/8/layout/hChevron3"/>
    <dgm:cxn modelId="{2724CB34-A8C1-4B08-B59E-94DF7309BE0C}" type="presOf" srcId="{F087A908-FD9E-48B0-8640-069DE623B59B}" destId="{574EBF4A-30F9-4707-8955-E4F0E8622A53}" srcOrd="0" destOrd="0" presId="urn:microsoft.com/office/officeart/2005/8/layout/hChevron3"/>
    <dgm:cxn modelId="{3E928B3A-F717-4919-B3AE-FB45FFCCBBD8}" type="presOf" srcId="{0D470D30-851D-40DC-9CC4-A0BC17E3C163}" destId="{DFA549FE-8753-4C30-B34E-14E764C496FF}" srcOrd="0" destOrd="0" presId="urn:microsoft.com/office/officeart/2005/8/layout/hChevron3"/>
    <dgm:cxn modelId="{1C7DD2BA-F5CC-4ECC-B3B5-E7A6A1CF744E}" srcId="{489814E5-B7AE-4D28-B95F-B748C7EC62D4}" destId="{5F49E02C-5232-4230-93E5-B11F72105A96}" srcOrd="1" destOrd="0" parTransId="{30C9047E-4EB7-44EC-BD2F-76A1BA33C29D}" sibTransId="{6DE3B462-66EB-424B-B068-B4EE18A9012F}"/>
    <dgm:cxn modelId="{228B9AAC-3ADD-4D33-9E1C-56DBE2DC33FF}" type="presParOf" srcId="{B10DE601-E24C-40A0-8131-97177D36C2D5}" destId="{DFA549FE-8753-4C30-B34E-14E764C496FF}" srcOrd="0" destOrd="0" presId="urn:microsoft.com/office/officeart/2005/8/layout/hChevron3"/>
    <dgm:cxn modelId="{0EAC89EA-37EC-4F09-BD29-1CB3250CC700}" type="presParOf" srcId="{B10DE601-E24C-40A0-8131-97177D36C2D5}" destId="{C23F6A03-03CF-4B69-A47F-9E1BF41F5BE2}" srcOrd="1" destOrd="0" presId="urn:microsoft.com/office/officeart/2005/8/layout/hChevron3"/>
    <dgm:cxn modelId="{EDA41AC3-671C-41AA-A493-EC14F686A0C6}" type="presParOf" srcId="{B10DE601-E24C-40A0-8131-97177D36C2D5}" destId="{63F15FDE-7CA4-4CDD-A567-F826E31F1CA1}" srcOrd="2" destOrd="0" presId="urn:microsoft.com/office/officeart/2005/8/layout/hChevron3"/>
    <dgm:cxn modelId="{38DDF7FB-01F9-49E6-A2AC-0FCB7704535B}" type="presParOf" srcId="{B10DE601-E24C-40A0-8131-97177D36C2D5}" destId="{99828B1B-CCC0-4F07-8425-F40D8C2C64D3}" srcOrd="3" destOrd="0" presId="urn:microsoft.com/office/officeart/2005/8/layout/hChevron3"/>
    <dgm:cxn modelId="{60ABABF1-62EA-4398-B7A3-5653CE33D55D}" type="presParOf" srcId="{B10DE601-E24C-40A0-8131-97177D36C2D5}" destId="{D72FEBA0-5B87-4627-AF30-4DA160700CF9}" srcOrd="4" destOrd="0" presId="urn:microsoft.com/office/officeart/2005/8/layout/hChevron3"/>
    <dgm:cxn modelId="{00B24E81-92C9-4EF0-8424-A833531D0D5E}" type="presParOf" srcId="{B10DE601-E24C-40A0-8131-97177D36C2D5}" destId="{F9581337-AF03-4487-8FD6-FDB9BC0800EC}" srcOrd="5" destOrd="0" presId="urn:microsoft.com/office/officeart/2005/8/layout/hChevron3"/>
    <dgm:cxn modelId="{A1DC2673-E0D8-4BF8-B605-575586BA85EE}" type="presParOf" srcId="{B10DE601-E24C-40A0-8131-97177D36C2D5}" destId="{574EBF4A-30F9-4707-8955-E4F0E8622A53}" srcOrd="6" destOrd="0" presId="urn:microsoft.com/office/officeart/2005/8/layout/hChevron3"/>
    <dgm:cxn modelId="{03797689-DEAA-4BB1-B3B3-9B35C9DBD6DD}" type="presParOf" srcId="{B10DE601-E24C-40A0-8131-97177D36C2D5}" destId="{B35842E6-3F5B-49FC-8CA5-A9838BB7C5AD}" srcOrd="7" destOrd="0" presId="urn:microsoft.com/office/officeart/2005/8/layout/hChevron3"/>
    <dgm:cxn modelId="{60EB2D65-14E8-4E20-B955-2B28DA51ACCA}" type="presParOf" srcId="{B10DE601-E24C-40A0-8131-97177D36C2D5}" destId="{07E531D0-4764-43BA-AA51-5ED86909224E}" srcOrd="8" destOrd="0" presId="urn:microsoft.com/office/officeart/2005/8/layout/hChevron3"/>
    <dgm:cxn modelId="{32E6BB64-46DE-450B-AE23-6BBCDECEC88B}" type="presParOf" srcId="{B10DE601-E24C-40A0-8131-97177D36C2D5}" destId="{72616D7E-064C-4544-A66B-5A37D151F6B2}" srcOrd="9" destOrd="0" presId="urn:microsoft.com/office/officeart/2005/8/layout/hChevron3"/>
    <dgm:cxn modelId="{88BEA1E6-4055-4869-B676-CD1A2701B7AB}" type="presParOf" srcId="{B10DE601-E24C-40A0-8131-97177D36C2D5}" destId="{E890F02A-3120-411C-B24D-700455394299}" srcOrd="10" destOrd="0" presId="urn:microsoft.com/office/officeart/2005/8/layout/hChevron3"/>
    <dgm:cxn modelId="{9AFF7C92-1F38-4B15-B673-5ECFC959DD4E}" type="presParOf" srcId="{B10DE601-E24C-40A0-8131-97177D36C2D5}" destId="{870FA73E-C42A-4B3F-83BC-00BEF66D40F2}" srcOrd="11" destOrd="0" presId="urn:microsoft.com/office/officeart/2005/8/layout/hChevron3"/>
    <dgm:cxn modelId="{A05CD114-0BB6-4514-8F9F-532277C19E0E}" type="presParOf" srcId="{B10DE601-E24C-40A0-8131-97177D36C2D5}" destId="{7CE64165-C34C-4C11-91B3-E2C4FD965D44}" srcOrd="12"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489814E5-B7AE-4D28-B95F-B748C7EC62D4}" type="doc">
      <dgm:prSet loTypeId="urn:microsoft.com/office/officeart/2005/8/layout/hChevron3" loCatId="process" qsTypeId="urn:microsoft.com/office/officeart/2005/8/quickstyle/simple1" qsCatId="simple" csTypeId="urn:microsoft.com/office/officeart/2005/8/colors/accent4_2" csCatId="accent4" phldr="1"/>
      <dgm:spPr/>
    </dgm:pt>
    <dgm:pt modelId="{0D470D30-851D-40DC-9CC4-A0BC17E3C163}">
      <dgm:prSet phldrT="[Text]" custT="1"/>
      <dgm:spPr>
        <a:solidFill>
          <a:srgbClr val="BFC6B8"/>
        </a:solidFill>
      </dgm:spPr>
      <dgm:t>
        <a:bodyPr/>
        <a:lstStyle/>
        <a:p>
          <a:r>
            <a:rPr lang="en-US" sz="1300" dirty="0" smtClean="0">
              <a:latin typeface="Garamond" panose="02020404030301010803" pitchFamily="18" charset="0"/>
            </a:rPr>
            <a:t>Investment Philosophy and Strategy </a:t>
          </a:r>
          <a:endParaRPr lang="en-US" sz="1300" b="0" u="none" dirty="0">
            <a:latin typeface="Garamond" panose="02020404030301010803" pitchFamily="18" charset="0"/>
          </a:endParaRPr>
        </a:p>
      </dgm:t>
    </dgm:pt>
    <dgm:pt modelId="{A689E776-27F2-4B6A-963D-6163D8422ABA}" type="parTrans" cxnId="{0370A262-DC3D-47DB-AC09-E5AA36258298}">
      <dgm:prSet/>
      <dgm:spPr/>
      <dgm:t>
        <a:bodyPr/>
        <a:lstStyle/>
        <a:p>
          <a:endParaRPr lang="en-US" sz="1300">
            <a:latin typeface="Garamond" panose="02020404030301010803" pitchFamily="18" charset="0"/>
          </a:endParaRPr>
        </a:p>
      </dgm:t>
    </dgm:pt>
    <dgm:pt modelId="{0E024367-3ABB-4FFD-85C5-B41615BE0254}" type="sibTrans" cxnId="{0370A262-DC3D-47DB-AC09-E5AA36258298}">
      <dgm:prSet/>
      <dgm:spPr/>
      <dgm:t>
        <a:bodyPr/>
        <a:lstStyle/>
        <a:p>
          <a:endParaRPr lang="en-US" sz="1300">
            <a:latin typeface="Garamond" panose="02020404030301010803" pitchFamily="18" charset="0"/>
          </a:endParaRPr>
        </a:p>
      </dgm:t>
    </dgm:pt>
    <dgm:pt modelId="{5F49E02C-5232-4230-93E5-B11F72105A96}">
      <dgm:prSet phldrT="[Text]" custT="1"/>
      <dgm:spPr>
        <a:solidFill>
          <a:srgbClr val="BFC6B8"/>
        </a:solidFill>
      </dgm:spPr>
      <dgm:t>
        <a:bodyPr/>
        <a:lstStyle/>
        <a:p>
          <a:r>
            <a:rPr lang="en-US" sz="1300" dirty="0" smtClean="0">
              <a:latin typeface="Garamond" panose="02020404030301010803" pitchFamily="18" charset="0"/>
            </a:rPr>
            <a:t>Process &amp; Procedure </a:t>
          </a:r>
          <a:endParaRPr lang="en-US" sz="1300" dirty="0">
            <a:latin typeface="Garamond" panose="02020404030301010803" pitchFamily="18" charset="0"/>
          </a:endParaRPr>
        </a:p>
      </dgm:t>
    </dgm:pt>
    <dgm:pt modelId="{30C9047E-4EB7-44EC-BD2F-76A1BA33C29D}" type="parTrans" cxnId="{1C7DD2BA-F5CC-4ECC-B3B5-E7A6A1CF744E}">
      <dgm:prSet/>
      <dgm:spPr/>
      <dgm:t>
        <a:bodyPr/>
        <a:lstStyle/>
        <a:p>
          <a:endParaRPr lang="en-US" sz="1300">
            <a:latin typeface="Garamond" panose="02020404030301010803" pitchFamily="18" charset="0"/>
          </a:endParaRPr>
        </a:p>
      </dgm:t>
    </dgm:pt>
    <dgm:pt modelId="{6DE3B462-66EB-424B-B068-B4EE18A9012F}" type="sibTrans" cxnId="{1C7DD2BA-F5CC-4ECC-B3B5-E7A6A1CF744E}">
      <dgm:prSet/>
      <dgm:spPr/>
      <dgm:t>
        <a:bodyPr/>
        <a:lstStyle/>
        <a:p>
          <a:endParaRPr lang="en-US" sz="1300">
            <a:latin typeface="Garamond" panose="02020404030301010803" pitchFamily="18" charset="0"/>
          </a:endParaRPr>
        </a:p>
      </dgm:t>
    </dgm:pt>
    <dgm:pt modelId="{6A4D4E85-4051-450A-854F-61A25F0CD88D}">
      <dgm:prSet phldrT="[Text]" custT="1"/>
      <dgm:spPr>
        <a:solidFill>
          <a:srgbClr val="BFC6B8"/>
        </a:solidFill>
      </dgm:spPr>
      <dgm:t>
        <a:bodyPr/>
        <a:lstStyle/>
        <a:p>
          <a:r>
            <a:rPr lang="en-US" sz="1300" dirty="0" smtClean="0">
              <a:latin typeface="Garamond" panose="02020404030301010803" pitchFamily="18" charset="0"/>
            </a:rPr>
            <a:t>Risk Management</a:t>
          </a:r>
          <a:endParaRPr lang="en-US" sz="1300" dirty="0">
            <a:latin typeface="Garamond" panose="02020404030301010803" pitchFamily="18" charset="0"/>
          </a:endParaRPr>
        </a:p>
      </dgm:t>
    </dgm:pt>
    <dgm:pt modelId="{51E535FF-11DA-473F-9317-F91E56443080}" type="parTrans" cxnId="{0595E098-74F3-4088-9E60-B10A5FAFC79A}">
      <dgm:prSet/>
      <dgm:spPr/>
      <dgm:t>
        <a:bodyPr/>
        <a:lstStyle/>
        <a:p>
          <a:endParaRPr lang="en-US" sz="1300">
            <a:latin typeface="Garamond" panose="02020404030301010803" pitchFamily="18" charset="0"/>
          </a:endParaRPr>
        </a:p>
      </dgm:t>
    </dgm:pt>
    <dgm:pt modelId="{7B550978-B41B-4522-BE44-E937ABA30AA8}" type="sibTrans" cxnId="{0595E098-74F3-4088-9E60-B10A5FAFC79A}">
      <dgm:prSet/>
      <dgm:spPr/>
      <dgm:t>
        <a:bodyPr/>
        <a:lstStyle/>
        <a:p>
          <a:endParaRPr lang="en-US" sz="1300">
            <a:latin typeface="Garamond" panose="02020404030301010803" pitchFamily="18" charset="0"/>
          </a:endParaRPr>
        </a:p>
      </dgm:t>
    </dgm:pt>
    <dgm:pt modelId="{F087A908-FD9E-48B0-8640-069DE623B59B}">
      <dgm:prSet phldrT="[Text]" custT="1"/>
      <dgm:spPr>
        <a:solidFill>
          <a:srgbClr val="BFC6B8"/>
        </a:solidFill>
      </dgm:spPr>
      <dgm:t>
        <a:bodyPr/>
        <a:lstStyle/>
        <a:p>
          <a:r>
            <a:rPr lang="en-US" sz="1300" dirty="0" smtClean="0">
              <a:latin typeface="Garamond" panose="02020404030301010803" pitchFamily="18" charset="0"/>
            </a:rPr>
            <a:t>Economic Outlook</a:t>
          </a:r>
          <a:endParaRPr lang="en-US" sz="1300" dirty="0">
            <a:latin typeface="Garamond" panose="02020404030301010803" pitchFamily="18" charset="0"/>
          </a:endParaRPr>
        </a:p>
      </dgm:t>
    </dgm:pt>
    <dgm:pt modelId="{629A0842-BD45-499F-A7B2-77D0F56D0949}" type="parTrans" cxnId="{C805E391-1D4B-4290-AB9C-ABFD084B608A}">
      <dgm:prSet/>
      <dgm:spPr/>
      <dgm:t>
        <a:bodyPr/>
        <a:lstStyle/>
        <a:p>
          <a:endParaRPr lang="en-US" sz="1300">
            <a:latin typeface="Garamond" panose="02020404030301010803" pitchFamily="18" charset="0"/>
          </a:endParaRPr>
        </a:p>
      </dgm:t>
    </dgm:pt>
    <dgm:pt modelId="{BBCF063B-BC16-487C-B98D-9F58D13CA0AB}" type="sibTrans" cxnId="{C805E391-1D4B-4290-AB9C-ABFD084B608A}">
      <dgm:prSet/>
      <dgm:spPr/>
      <dgm:t>
        <a:bodyPr/>
        <a:lstStyle/>
        <a:p>
          <a:endParaRPr lang="en-US" sz="1300">
            <a:latin typeface="Garamond" panose="02020404030301010803" pitchFamily="18" charset="0"/>
          </a:endParaRPr>
        </a:p>
      </dgm:t>
    </dgm:pt>
    <dgm:pt modelId="{69486B66-7963-4A33-A86E-0CBF5101AE53}">
      <dgm:prSet phldrT="[Text]" custT="1"/>
      <dgm:spPr>
        <a:solidFill>
          <a:srgbClr val="BFC6B8"/>
        </a:solidFill>
      </dgm:spPr>
      <dgm:t>
        <a:bodyPr/>
        <a:lstStyle/>
        <a:p>
          <a:r>
            <a:rPr lang="en-US" sz="1300" dirty="0" smtClean="0">
              <a:latin typeface="Garamond" panose="02020404030301010803" pitchFamily="18" charset="0"/>
            </a:rPr>
            <a:t>Portfolio Analysis</a:t>
          </a:r>
          <a:endParaRPr lang="en-US" sz="1300" dirty="0">
            <a:latin typeface="Garamond" panose="02020404030301010803" pitchFamily="18" charset="0"/>
          </a:endParaRPr>
        </a:p>
      </dgm:t>
    </dgm:pt>
    <dgm:pt modelId="{FC9C912A-2C19-4DBD-9C6D-24349B166657}" type="parTrans" cxnId="{A661A865-789D-4D18-904D-83272655395B}">
      <dgm:prSet/>
      <dgm:spPr/>
      <dgm:t>
        <a:bodyPr/>
        <a:lstStyle/>
        <a:p>
          <a:endParaRPr lang="en-US" sz="1300">
            <a:latin typeface="Garamond" panose="02020404030301010803" pitchFamily="18" charset="0"/>
          </a:endParaRPr>
        </a:p>
      </dgm:t>
    </dgm:pt>
    <dgm:pt modelId="{9971E2DB-945D-410E-B2E1-890950A96303}" type="sibTrans" cxnId="{A661A865-789D-4D18-904D-83272655395B}">
      <dgm:prSet/>
      <dgm:spPr/>
      <dgm:t>
        <a:bodyPr/>
        <a:lstStyle/>
        <a:p>
          <a:endParaRPr lang="en-US" sz="1300">
            <a:latin typeface="Garamond" panose="02020404030301010803" pitchFamily="18" charset="0"/>
          </a:endParaRPr>
        </a:p>
      </dgm:t>
    </dgm:pt>
    <dgm:pt modelId="{4687564D-C34F-42F1-881D-6B57F5ED4E42}">
      <dgm:prSet phldrT="[Text]" custT="1"/>
      <dgm:spPr>
        <a:solidFill>
          <a:srgbClr val="855E4E"/>
        </a:solidFill>
      </dgm:spPr>
      <dgm:t>
        <a:bodyPr/>
        <a:lstStyle/>
        <a:p>
          <a:r>
            <a:rPr lang="en-US" sz="1300" dirty="0" smtClean="0">
              <a:latin typeface="Garamond" panose="02020404030301010803" pitchFamily="18" charset="0"/>
            </a:rPr>
            <a:t>Performance</a:t>
          </a:r>
          <a:endParaRPr lang="en-US" sz="1300" dirty="0">
            <a:latin typeface="Garamond" panose="02020404030301010803" pitchFamily="18" charset="0"/>
          </a:endParaRPr>
        </a:p>
      </dgm:t>
    </dgm:pt>
    <dgm:pt modelId="{B929FE97-20EA-4D67-A996-F690505D5C35}" type="parTrans" cxnId="{B7018BD0-3866-41EC-9295-422DD6827C70}">
      <dgm:prSet/>
      <dgm:spPr/>
      <dgm:t>
        <a:bodyPr/>
        <a:lstStyle/>
        <a:p>
          <a:endParaRPr lang="en-US" sz="1300">
            <a:latin typeface="Garamond" panose="02020404030301010803" pitchFamily="18" charset="0"/>
          </a:endParaRPr>
        </a:p>
      </dgm:t>
    </dgm:pt>
    <dgm:pt modelId="{F6977D1B-F6BE-483F-978D-BA1F955DB8D6}" type="sibTrans" cxnId="{B7018BD0-3866-41EC-9295-422DD6827C70}">
      <dgm:prSet/>
      <dgm:spPr/>
      <dgm:t>
        <a:bodyPr/>
        <a:lstStyle/>
        <a:p>
          <a:endParaRPr lang="en-US" sz="1300">
            <a:latin typeface="Garamond" panose="02020404030301010803" pitchFamily="18" charset="0"/>
          </a:endParaRPr>
        </a:p>
      </dgm:t>
    </dgm:pt>
    <dgm:pt modelId="{795AA760-2ED4-4976-83B4-33DE1221FF5D}">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Selected Holdings</a:t>
          </a:r>
          <a:endParaRPr lang="en-US" sz="1300" dirty="0">
            <a:latin typeface="Garamond" panose="02020404030301010803" pitchFamily="18" charset="0"/>
          </a:endParaRPr>
        </a:p>
      </dgm:t>
    </dgm:pt>
    <dgm:pt modelId="{10E8BEF0-5654-4399-8C66-79918F234872}" type="parTrans" cxnId="{B76F18DF-FDF6-4158-9CE7-CD1C639081F8}">
      <dgm:prSet/>
      <dgm:spPr/>
      <dgm:t>
        <a:bodyPr/>
        <a:lstStyle/>
        <a:p>
          <a:endParaRPr lang="en-US" sz="1300">
            <a:latin typeface="Garamond" panose="02020404030301010803" pitchFamily="18" charset="0"/>
          </a:endParaRPr>
        </a:p>
      </dgm:t>
    </dgm:pt>
    <dgm:pt modelId="{228AF959-27AE-4421-ABAB-625E850C2A8F}" type="sibTrans" cxnId="{B76F18DF-FDF6-4158-9CE7-CD1C639081F8}">
      <dgm:prSet/>
      <dgm:spPr/>
      <dgm:t>
        <a:bodyPr/>
        <a:lstStyle/>
        <a:p>
          <a:endParaRPr lang="en-US" sz="1300">
            <a:latin typeface="Garamond" panose="02020404030301010803" pitchFamily="18" charset="0"/>
          </a:endParaRPr>
        </a:p>
      </dgm:t>
    </dgm:pt>
    <dgm:pt modelId="{B10DE601-E24C-40A0-8131-97177D36C2D5}" type="pres">
      <dgm:prSet presAssocID="{489814E5-B7AE-4D28-B95F-B748C7EC62D4}" presName="Name0" presStyleCnt="0">
        <dgm:presLayoutVars>
          <dgm:dir/>
          <dgm:resizeHandles val="exact"/>
        </dgm:presLayoutVars>
      </dgm:prSet>
      <dgm:spPr/>
    </dgm:pt>
    <dgm:pt modelId="{DFA549FE-8753-4C30-B34E-14E764C496FF}" type="pres">
      <dgm:prSet presAssocID="{0D470D30-851D-40DC-9CC4-A0BC17E3C163}" presName="parTxOnly" presStyleLbl="node1" presStyleIdx="0" presStyleCnt="7">
        <dgm:presLayoutVars>
          <dgm:bulletEnabled val="1"/>
        </dgm:presLayoutVars>
      </dgm:prSet>
      <dgm:spPr/>
      <dgm:t>
        <a:bodyPr/>
        <a:lstStyle/>
        <a:p>
          <a:endParaRPr lang="en-US"/>
        </a:p>
      </dgm:t>
    </dgm:pt>
    <dgm:pt modelId="{C23F6A03-03CF-4B69-A47F-9E1BF41F5BE2}" type="pres">
      <dgm:prSet presAssocID="{0E024367-3ABB-4FFD-85C5-B41615BE0254}" presName="parSpace" presStyleCnt="0"/>
      <dgm:spPr/>
    </dgm:pt>
    <dgm:pt modelId="{63F15FDE-7CA4-4CDD-A567-F826E31F1CA1}" type="pres">
      <dgm:prSet presAssocID="{5F49E02C-5232-4230-93E5-B11F72105A96}" presName="parTxOnly" presStyleLbl="node1" presStyleIdx="1" presStyleCnt="7">
        <dgm:presLayoutVars>
          <dgm:bulletEnabled val="1"/>
        </dgm:presLayoutVars>
      </dgm:prSet>
      <dgm:spPr/>
      <dgm:t>
        <a:bodyPr/>
        <a:lstStyle/>
        <a:p>
          <a:endParaRPr lang="en-US"/>
        </a:p>
      </dgm:t>
    </dgm:pt>
    <dgm:pt modelId="{99828B1B-CCC0-4F07-8425-F40D8C2C64D3}" type="pres">
      <dgm:prSet presAssocID="{6DE3B462-66EB-424B-B068-B4EE18A9012F}" presName="parSpace" presStyleCnt="0"/>
      <dgm:spPr/>
    </dgm:pt>
    <dgm:pt modelId="{D72FEBA0-5B87-4627-AF30-4DA160700CF9}" type="pres">
      <dgm:prSet presAssocID="{6A4D4E85-4051-450A-854F-61A25F0CD88D}" presName="parTxOnly" presStyleLbl="node1" presStyleIdx="2" presStyleCnt="7">
        <dgm:presLayoutVars>
          <dgm:bulletEnabled val="1"/>
        </dgm:presLayoutVars>
      </dgm:prSet>
      <dgm:spPr/>
      <dgm:t>
        <a:bodyPr/>
        <a:lstStyle/>
        <a:p>
          <a:endParaRPr lang="en-US"/>
        </a:p>
      </dgm:t>
    </dgm:pt>
    <dgm:pt modelId="{F9581337-AF03-4487-8FD6-FDB9BC0800EC}" type="pres">
      <dgm:prSet presAssocID="{7B550978-B41B-4522-BE44-E937ABA30AA8}" presName="parSpace" presStyleCnt="0"/>
      <dgm:spPr/>
    </dgm:pt>
    <dgm:pt modelId="{574EBF4A-30F9-4707-8955-E4F0E8622A53}" type="pres">
      <dgm:prSet presAssocID="{F087A908-FD9E-48B0-8640-069DE623B59B}" presName="parTxOnly" presStyleLbl="node1" presStyleIdx="3" presStyleCnt="7">
        <dgm:presLayoutVars>
          <dgm:bulletEnabled val="1"/>
        </dgm:presLayoutVars>
      </dgm:prSet>
      <dgm:spPr/>
      <dgm:t>
        <a:bodyPr/>
        <a:lstStyle/>
        <a:p>
          <a:endParaRPr lang="en-US"/>
        </a:p>
      </dgm:t>
    </dgm:pt>
    <dgm:pt modelId="{B35842E6-3F5B-49FC-8CA5-A9838BB7C5AD}" type="pres">
      <dgm:prSet presAssocID="{BBCF063B-BC16-487C-B98D-9F58D13CA0AB}" presName="parSpace" presStyleCnt="0"/>
      <dgm:spPr/>
    </dgm:pt>
    <dgm:pt modelId="{07E531D0-4764-43BA-AA51-5ED86909224E}" type="pres">
      <dgm:prSet presAssocID="{69486B66-7963-4A33-A86E-0CBF5101AE53}" presName="parTxOnly" presStyleLbl="node1" presStyleIdx="4" presStyleCnt="7">
        <dgm:presLayoutVars>
          <dgm:bulletEnabled val="1"/>
        </dgm:presLayoutVars>
      </dgm:prSet>
      <dgm:spPr/>
      <dgm:t>
        <a:bodyPr/>
        <a:lstStyle/>
        <a:p>
          <a:endParaRPr lang="en-US"/>
        </a:p>
      </dgm:t>
    </dgm:pt>
    <dgm:pt modelId="{72616D7E-064C-4544-A66B-5A37D151F6B2}" type="pres">
      <dgm:prSet presAssocID="{9971E2DB-945D-410E-B2E1-890950A96303}" presName="parSpace" presStyleCnt="0"/>
      <dgm:spPr/>
    </dgm:pt>
    <dgm:pt modelId="{E890F02A-3120-411C-B24D-700455394299}" type="pres">
      <dgm:prSet presAssocID="{4687564D-C34F-42F1-881D-6B57F5ED4E42}" presName="parTxOnly" presStyleLbl="node1" presStyleIdx="5" presStyleCnt="7">
        <dgm:presLayoutVars>
          <dgm:bulletEnabled val="1"/>
        </dgm:presLayoutVars>
      </dgm:prSet>
      <dgm:spPr/>
      <dgm:t>
        <a:bodyPr/>
        <a:lstStyle/>
        <a:p>
          <a:endParaRPr lang="en-US"/>
        </a:p>
      </dgm:t>
    </dgm:pt>
    <dgm:pt modelId="{870FA73E-C42A-4B3F-83BC-00BEF66D40F2}" type="pres">
      <dgm:prSet presAssocID="{F6977D1B-F6BE-483F-978D-BA1F955DB8D6}" presName="parSpace" presStyleCnt="0"/>
      <dgm:spPr/>
    </dgm:pt>
    <dgm:pt modelId="{7CE64165-C34C-4C11-91B3-E2C4FD965D44}" type="pres">
      <dgm:prSet presAssocID="{795AA760-2ED4-4976-83B4-33DE1221FF5D}" presName="parTxOnly" presStyleLbl="node1" presStyleIdx="6" presStyleCnt="7">
        <dgm:presLayoutVars>
          <dgm:bulletEnabled val="1"/>
        </dgm:presLayoutVars>
      </dgm:prSet>
      <dgm:spPr/>
      <dgm:t>
        <a:bodyPr/>
        <a:lstStyle/>
        <a:p>
          <a:endParaRPr lang="en-US"/>
        </a:p>
      </dgm:t>
    </dgm:pt>
  </dgm:ptLst>
  <dgm:cxnLst>
    <dgm:cxn modelId="{0595E098-74F3-4088-9E60-B10A5FAFC79A}" srcId="{489814E5-B7AE-4D28-B95F-B748C7EC62D4}" destId="{6A4D4E85-4051-450A-854F-61A25F0CD88D}" srcOrd="2" destOrd="0" parTransId="{51E535FF-11DA-473F-9317-F91E56443080}" sibTransId="{7B550978-B41B-4522-BE44-E937ABA30AA8}"/>
    <dgm:cxn modelId="{C805E391-1D4B-4290-AB9C-ABFD084B608A}" srcId="{489814E5-B7AE-4D28-B95F-B748C7EC62D4}" destId="{F087A908-FD9E-48B0-8640-069DE623B59B}" srcOrd="3" destOrd="0" parTransId="{629A0842-BD45-499F-A7B2-77D0F56D0949}" sibTransId="{BBCF063B-BC16-487C-B98D-9F58D13CA0AB}"/>
    <dgm:cxn modelId="{07866E5A-8196-42FE-8858-9CC82A2BCE39}" type="presOf" srcId="{6A4D4E85-4051-450A-854F-61A25F0CD88D}" destId="{D72FEBA0-5B87-4627-AF30-4DA160700CF9}" srcOrd="0" destOrd="0" presId="urn:microsoft.com/office/officeart/2005/8/layout/hChevron3"/>
    <dgm:cxn modelId="{3FC06B03-996C-4A3D-B34C-C370206EA5AA}" type="presOf" srcId="{4687564D-C34F-42F1-881D-6B57F5ED4E42}" destId="{E890F02A-3120-411C-B24D-700455394299}" srcOrd="0" destOrd="0" presId="urn:microsoft.com/office/officeart/2005/8/layout/hChevron3"/>
    <dgm:cxn modelId="{B76F18DF-FDF6-4158-9CE7-CD1C639081F8}" srcId="{489814E5-B7AE-4D28-B95F-B748C7EC62D4}" destId="{795AA760-2ED4-4976-83B4-33DE1221FF5D}" srcOrd="6" destOrd="0" parTransId="{10E8BEF0-5654-4399-8C66-79918F234872}" sibTransId="{228AF959-27AE-4421-ABAB-625E850C2A8F}"/>
    <dgm:cxn modelId="{4A89382C-5071-4C15-B4D6-53D6E94D1C08}" type="presOf" srcId="{489814E5-B7AE-4D28-B95F-B748C7EC62D4}" destId="{B10DE601-E24C-40A0-8131-97177D36C2D5}" srcOrd="0" destOrd="0" presId="urn:microsoft.com/office/officeart/2005/8/layout/hChevron3"/>
    <dgm:cxn modelId="{B7018BD0-3866-41EC-9295-422DD6827C70}" srcId="{489814E5-B7AE-4D28-B95F-B748C7EC62D4}" destId="{4687564D-C34F-42F1-881D-6B57F5ED4E42}" srcOrd="5" destOrd="0" parTransId="{B929FE97-20EA-4D67-A996-F690505D5C35}" sibTransId="{F6977D1B-F6BE-483F-978D-BA1F955DB8D6}"/>
    <dgm:cxn modelId="{B263B854-3953-45D8-BEEC-2913716D1376}" type="presOf" srcId="{0D470D30-851D-40DC-9CC4-A0BC17E3C163}" destId="{DFA549FE-8753-4C30-B34E-14E764C496FF}" srcOrd="0" destOrd="0" presId="urn:microsoft.com/office/officeart/2005/8/layout/hChevron3"/>
    <dgm:cxn modelId="{6ACA19C5-8453-4F34-BC5C-870383792ACF}" type="presOf" srcId="{69486B66-7963-4A33-A86E-0CBF5101AE53}" destId="{07E531D0-4764-43BA-AA51-5ED86909224E}" srcOrd="0" destOrd="0" presId="urn:microsoft.com/office/officeart/2005/8/layout/hChevron3"/>
    <dgm:cxn modelId="{EFC3F9E9-D9C1-4B2F-87DA-565A0B8812F7}" type="presOf" srcId="{F087A908-FD9E-48B0-8640-069DE623B59B}" destId="{574EBF4A-30F9-4707-8955-E4F0E8622A53}" srcOrd="0" destOrd="0" presId="urn:microsoft.com/office/officeart/2005/8/layout/hChevron3"/>
    <dgm:cxn modelId="{5B196DE0-86DD-4AD8-BF14-CCB83B2F6946}" type="presOf" srcId="{795AA760-2ED4-4976-83B4-33DE1221FF5D}" destId="{7CE64165-C34C-4C11-91B3-E2C4FD965D44}" srcOrd="0" destOrd="0" presId="urn:microsoft.com/office/officeart/2005/8/layout/hChevron3"/>
    <dgm:cxn modelId="{0370A262-DC3D-47DB-AC09-E5AA36258298}" srcId="{489814E5-B7AE-4D28-B95F-B748C7EC62D4}" destId="{0D470D30-851D-40DC-9CC4-A0BC17E3C163}" srcOrd="0" destOrd="0" parTransId="{A689E776-27F2-4B6A-963D-6163D8422ABA}" sibTransId="{0E024367-3ABB-4FFD-85C5-B41615BE0254}"/>
    <dgm:cxn modelId="{349601E8-4D50-4F6D-9DC9-869A003A1A08}" type="presOf" srcId="{5F49E02C-5232-4230-93E5-B11F72105A96}" destId="{63F15FDE-7CA4-4CDD-A567-F826E31F1CA1}" srcOrd="0" destOrd="0" presId="urn:microsoft.com/office/officeart/2005/8/layout/hChevron3"/>
    <dgm:cxn modelId="{A661A865-789D-4D18-904D-83272655395B}" srcId="{489814E5-B7AE-4D28-B95F-B748C7EC62D4}" destId="{69486B66-7963-4A33-A86E-0CBF5101AE53}" srcOrd="4" destOrd="0" parTransId="{FC9C912A-2C19-4DBD-9C6D-24349B166657}" sibTransId="{9971E2DB-945D-410E-B2E1-890950A96303}"/>
    <dgm:cxn modelId="{1C7DD2BA-F5CC-4ECC-B3B5-E7A6A1CF744E}" srcId="{489814E5-B7AE-4D28-B95F-B748C7EC62D4}" destId="{5F49E02C-5232-4230-93E5-B11F72105A96}" srcOrd="1" destOrd="0" parTransId="{30C9047E-4EB7-44EC-BD2F-76A1BA33C29D}" sibTransId="{6DE3B462-66EB-424B-B068-B4EE18A9012F}"/>
    <dgm:cxn modelId="{5668DF9B-2FF7-4121-8889-8701E89DE6E9}" type="presParOf" srcId="{B10DE601-E24C-40A0-8131-97177D36C2D5}" destId="{DFA549FE-8753-4C30-B34E-14E764C496FF}" srcOrd="0" destOrd="0" presId="urn:microsoft.com/office/officeart/2005/8/layout/hChevron3"/>
    <dgm:cxn modelId="{84348E14-3547-4D4A-AFC6-9901F5244429}" type="presParOf" srcId="{B10DE601-E24C-40A0-8131-97177D36C2D5}" destId="{C23F6A03-03CF-4B69-A47F-9E1BF41F5BE2}" srcOrd="1" destOrd="0" presId="urn:microsoft.com/office/officeart/2005/8/layout/hChevron3"/>
    <dgm:cxn modelId="{FDE7459D-5A0D-436E-8935-9855E46D8B9D}" type="presParOf" srcId="{B10DE601-E24C-40A0-8131-97177D36C2D5}" destId="{63F15FDE-7CA4-4CDD-A567-F826E31F1CA1}" srcOrd="2" destOrd="0" presId="urn:microsoft.com/office/officeart/2005/8/layout/hChevron3"/>
    <dgm:cxn modelId="{1BCF7FFA-38FD-409B-87BE-C60BE6559655}" type="presParOf" srcId="{B10DE601-E24C-40A0-8131-97177D36C2D5}" destId="{99828B1B-CCC0-4F07-8425-F40D8C2C64D3}" srcOrd="3" destOrd="0" presId="urn:microsoft.com/office/officeart/2005/8/layout/hChevron3"/>
    <dgm:cxn modelId="{C2F34E7A-E1F1-41A9-BA2A-96FA83D69439}" type="presParOf" srcId="{B10DE601-E24C-40A0-8131-97177D36C2D5}" destId="{D72FEBA0-5B87-4627-AF30-4DA160700CF9}" srcOrd="4" destOrd="0" presId="urn:microsoft.com/office/officeart/2005/8/layout/hChevron3"/>
    <dgm:cxn modelId="{83AE6F6F-D799-47EB-99EE-DFC3CF6EC2E1}" type="presParOf" srcId="{B10DE601-E24C-40A0-8131-97177D36C2D5}" destId="{F9581337-AF03-4487-8FD6-FDB9BC0800EC}" srcOrd="5" destOrd="0" presId="urn:microsoft.com/office/officeart/2005/8/layout/hChevron3"/>
    <dgm:cxn modelId="{1DC7767E-AC32-454B-8ABE-88DCF165F186}" type="presParOf" srcId="{B10DE601-E24C-40A0-8131-97177D36C2D5}" destId="{574EBF4A-30F9-4707-8955-E4F0E8622A53}" srcOrd="6" destOrd="0" presId="urn:microsoft.com/office/officeart/2005/8/layout/hChevron3"/>
    <dgm:cxn modelId="{1989431D-AD5F-4FB6-B1B9-FF41A34D7C92}" type="presParOf" srcId="{B10DE601-E24C-40A0-8131-97177D36C2D5}" destId="{B35842E6-3F5B-49FC-8CA5-A9838BB7C5AD}" srcOrd="7" destOrd="0" presId="urn:microsoft.com/office/officeart/2005/8/layout/hChevron3"/>
    <dgm:cxn modelId="{9A974E05-A093-4A39-876F-C2AA2126D5AC}" type="presParOf" srcId="{B10DE601-E24C-40A0-8131-97177D36C2D5}" destId="{07E531D0-4764-43BA-AA51-5ED86909224E}" srcOrd="8" destOrd="0" presId="urn:microsoft.com/office/officeart/2005/8/layout/hChevron3"/>
    <dgm:cxn modelId="{26EE7449-3722-4408-8A90-C1040FF521C1}" type="presParOf" srcId="{B10DE601-E24C-40A0-8131-97177D36C2D5}" destId="{72616D7E-064C-4544-A66B-5A37D151F6B2}" srcOrd="9" destOrd="0" presId="urn:microsoft.com/office/officeart/2005/8/layout/hChevron3"/>
    <dgm:cxn modelId="{AB430523-C07F-4D6D-A5E9-E0FF28B3C5B8}" type="presParOf" srcId="{B10DE601-E24C-40A0-8131-97177D36C2D5}" destId="{E890F02A-3120-411C-B24D-700455394299}" srcOrd="10" destOrd="0" presId="urn:microsoft.com/office/officeart/2005/8/layout/hChevron3"/>
    <dgm:cxn modelId="{5BFD5A25-9AB5-405B-834D-0AA4D969A9AE}" type="presParOf" srcId="{B10DE601-E24C-40A0-8131-97177D36C2D5}" destId="{870FA73E-C42A-4B3F-83BC-00BEF66D40F2}" srcOrd="11" destOrd="0" presId="urn:microsoft.com/office/officeart/2005/8/layout/hChevron3"/>
    <dgm:cxn modelId="{9F89F023-3320-479A-A404-2B091B609DA8}" type="presParOf" srcId="{B10DE601-E24C-40A0-8131-97177D36C2D5}" destId="{7CE64165-C34C-4C11-91B3-E2C4FD965D44}" srcOrd="12"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89814E5-B7AE-4D28-B95F-B748C7EC62D4}" type="doc">
      <dgm:prSet loTypeId="urn:microsoft.com/office/officeart/2005/8/layout/hChevron3" loCatId="process" qsTypeId="urn:microsoft.com/office/officeart/2005/8/quickstyle/simple1" qsCatId="simple" csTypeId="urn:microsoft.com/office/officeart/2005/8/colors/accent4_2" csCatId="accent4" phldr="1"/>
      <dgm:spPr/>
    </dgm:pt>
    <dgm:pt modelId="{0D470D30-851D-40DC-9CC4-A0BC17E3C163}">
      <dgm:prSet phldrT="[Text]" custT="1"/>
      <dgm:spPr>
        <a:solidFill>
          <a:schemeClr val="accent2">
            <a:lumMod val="50000"/>
          </a:schemeClr>
        </a:solidFill>
      </dgm:spPr>
      <dgm:t>
        <a:bodyPr/>
        <a:lstStyle/>
        <a:p>
          <a:r>
            <a:rPr lang="en-US" sz="1300" dirty="0" smtClean="0">
              <a:latin typeface="Garamond" panose="02020404030301010803" pitchFamily="18" charset="0"/>
            </a:rPr>
            <a:t>Investment Philosophy and Strategy </a:t>
          </a:r>
          <a:endParaRPr lang="en-US" sz="1300" b="0" u="none" dirty="0">
            <a:latin typeface="Garamond" panose="02020404030301010803" pitchFamily="18" charset="0"/>
          </a:endParaRPr>
        </a:p>
      </dgm:t>
    </dgm:pt>
    <dgm:pt modelId="{A689E776-27F2-4B6A-963D-6163D8422ABA}" type="parTrans" cxnId="{0370A262-DC3D-47DB-AC09-E5AA36258298}">
      <dgm:prSet/>
      <dgm:spPr/>
      <dgm:t>
        <a:bodyPr/>
        <a:lstStyle/>
        <a:p>
          <a:endParaRPr lang="en-US" sz="1300">
            <a:latin typeface="Garamond" panose="02020404030301010803" pitchFamily="18" charset="0"/>
          </a:endParaRPr>
        </a:p>
      </dgm:t>
    </dgm:pt>
    <dgm:pt modelId="{0E024367-3ABB-4FFD-85C5-B41615BE0254}" type="sibTrans" cxnId="{0370A262-DC3D-47DB-AC09-E5AA36258298}">
      <dgm:prSet/>
      <dgm:spPr/>
      <dgm:t>
        <a:bodyPr/>
        <a:lstStyle/>
        <a:p>
          <a:endParaRPr lang="en-US" sz="1300">
            <a:latin typeface="Garamond" panose="02020404030301010803" pitchFamily="18" charset="0"/>
          </a:endParaRPr>
        </a:p>
      </dgm:t>
    </dgm:pt>
    <dgm:pt modelId="{5F49E02C-5232-4230-93E5-B11F72105A96}">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Process &amp; Procedure </a:t>
          </a:r>
          <a:endParaRPr lang="en-US" sz="1300" dirty="0">
            <a:latin typeface="Garamond" panose="02020404030301010803" pitchFamily="18" charset="0"/>
          </a:endParaRPr>
        </a:p>
      </dgm:t>
    </dgm:pt>
    <dgm:pt modelId="{30C9047E-4EB7-44EC-BD2F-76A1BA33C29D}" type="parTrans" cxnId="{1C7DD2BA-F5CC-4ECC-B3B5-E7A6A1CF744E}">
      <dgm:prSet/>
      <dgm:spPr/>
      <dgm:t>
        <a:bodyPr/>
        <a:lstStyle/>
        <a:p>
          <a:endParaRPr lang="en-US" sz="1300">
            <a:latin typeface="Garamond" panose="02020404030301010803" pitchFamily="18" charset="0"/>
          </a:endParaRPr>
        </a:p>
      </dgm:t>
    </dgm:pt>
    <dgm:pt modelId="{6DE3B462-66EB-424B-B068-B4EE18A9012F}" type="sibTrans" cxnId="{1C7DD2BA-F5CC-4ECC-B3B5-E7A6A1CF744E}">
      <dgm:prSet/>
      <dgm:spPr/>
      <dgm:t>
        <a:bodyPr/>
        <a:lstStyle/>
        <a:p>
          <a:endParaRPr lang="en-US" sz="1300">
            <a:latin typeface="Garamond" panose="02020404030301010803" pitchFamily="18" charset="0"/>
          </a:endParaRPr>
        </a:p>
      </dgm:t>
    </dgm:pt>
    <dgm:pt modelId="{6A4D4E85-4051-450A-854F-61A25F0CD88D}">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Risk Management</a:t>
          </a:r>
          <a:endParaRPr lang="en-US" sz="1300" dirty="0">
            <a:latin typeface="Garamond" panose="02020404030301010803" pitchFamily="18" charset="0"/>
          </a:endParaRPr>
        </a:p>
      </dgm:t>
    </dgm:pt>
    <dgm:pt modelId="{51E535FF-11DA-473F-9317-F91E56443080}" type="parTrans" cxnId="{0595E098-74F3-4088-9E60-B10A5FAFC79A}">
      <dgm:prSet/>
      <dgm:spPr/>
      <dgm:t>
        <a:bodyPr/>
        <a:lstStyle/>
        <a:p>
          <a:endParaRPr lang="en-US" sz="1300">
            <a:latin typeface="Garamond" panose="02020404030301010803" pitchFamily="18" charset="0"/>
          </a:endParaRPr>
        </a:p>
      </dgm:t>
    </dgm:pt>
    <dgm:pt modelId="{7B550978-B41B-4522-BE44-E937ABA30AA8}" type="sibTrans" cxnId="{0595E098-74F3-4088-9E60-B10A5FAFC79A}">
      <dgm:prSet/>
      <dgm:spPr/>
      <dgm:t>
        <a:bodyPr/>
        <a:lstStyle/>
        <a:p>
          <a:endParaRPr lang="en-US" sz="1300">
            <a:latin typeface="Garamond" panose="02020404030301010803" pitchFamily="18" charset="0"/>
          </a:endParaRPr>
        </a:p>
      </dgm:t>
    </dgm:pt>
    <dgm:pt modelId="{F087A908-FD9E-48B0-8640-069DE623B59B}">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Economic Outlook</a:t>
          </a:r>
          <a:endParaRPr lang="en-US" sz="1300" dirty="0">
            <a:latin typeface="Garamond" panose="02020404030301010803" pitchFamily="18" charset="0"/>
          </a:endParaRPr>
        </a:p>
      </dgm:t>
    </dgm:pt>
    <dgm:pt modelId="{629A0842-BD45-499F-A7B2-77D0F56D0949}" type="parTrans" cxnId="{C805E391-1D4B-4290-AB9C-ABFD084B608A}">
      <dgm:prSet/>
      <dgm:spPr/>
      <dgm:t>
        <a:bodyPr/>
        <a:lstStyle/>
        <a:p>
          <a:endParaRPr lang="en-US" sz="1300">
            <a:latin typeface="Garamond" panose="02020404030301010803" pitchFamily="18" charset="0"/>
          </a:endParaRPr>
        </a:p>
      </dgm:t>
    </dgm:pt>
    <dgm:pt modelId="{BBCF063B-BC16-487C-B98D-9F58D13CA0AB}" type="sibTrans" cxnId="{C805E391-1D4B-4290-AB9C-ABFD084B608A}">
      <dgm:prSet/>
      <dgm:spPr/>
      <dgm:t>
        <a:bodyPr/>
        <a:lstStyle/>
        <a:p>
          <a:endParaRPr lang="en-US" sz="1300">
            <a:latin typeface="Garamond" panose="02020404030301010803" pitchFamily="18" charset="0"/>
          </a:endParaRPr>
        </a:p>
      </dgm:t>
    </dgm:pt>
    <dgm:pt modelId="{69486B66-7963-4A33-A86E-0CBF5101AE53}">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Portfolio Analysis</a:t>
          </a:r>
          <a:endParaRPr lang="en-US" sz="1300" dirty="0">
            <a:latin typeface="Garamond" panose="02020404030301010803" pitchFamily="18" charset="0"/>
          </a:endParaRPr>
        </a:p>
      </dgm:t>
    </dgm:pt>
    <dgm:pt modelId="{FC9C912A-2C19-4DBD-9C6D-24349B166657}" type="parTrans" cxnId="{A661A865-789D-4D18-904D-83272655395B}">
      <dgm:prSet/>
      <dgm:spPr/>
      <dgm:t>
        <a:bodyPr/>
        <a:lstStyle/>
        <a:p>
          <a:endParaRPr lang="en-US" sz="1300">
            <a:latin typeface="Garamond" panose="02020404030301010803" pitchFamily="18" charset="0"/>
          </a:endParaRPr>
        </a:p>
      </dgm:t>
    </dgm:pt>
    <dgm:pt modelId="{9971E2DB-945D-410E-B2E1-890950A96303}" type="sibTrans" cxnId="{A661A865-789D-4D18-904D-83272655395B}">
      <dgm:prSet/>
      <dgm:spPr/>
      <dgm:t>
        <a:bodyPr/>
        <a:lstStyle/>
        <a:p>
          <a:endParaRPr lang="en-US" sz="1300">
            <a:latin typeface="Garamond" panose="02020404030301010803" pitchFamily="18" charset="0"/>
          </a:endParaRPr>
        </a:p>
      </dgm:t>
    </dgm:pt>
    <dgm:pt modelId="{4687564D-C34F-42F1-881D-6B57F5ED4E42}">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Performance</a:t>
          </a:r>
          <a:endParaRPr lang="en-US" sz="1300" dirty="0">
            <a:latin typeface="Garamond" panose="02020404030301010803" pitchFamily="18" charset="0"/>
          </a:endParaRPr>
        </a:p>
      </dgm:t>
    </dgm:pt>
    <dgm:pt modelId="{B929FE97-20EA-4D67-A996-F690505D5C35}" type="parTrans" cxnId="{B7018BD0-3866-41EC-9295-422DD6827C70}">
      <dgm:prSet/>
      <dgm:spPr/>
      <dgm:t>
        <a:bodyPr/>
        <a:lstStyle/>
        <a:p>
          <a:endParaRPr lang="en-US" sz="1300">
            <a:latin typeface="Garamond" panose="02020404030301010803" pitchFamily="18" charset="0"/>
          </a:endParaRPr>
        </a:p>
      </dgm:t>
    </dgm:pt>
    <dgm:pt modelId="{F6977D1B-F6BE-483F-978D-BA1F955DB8D6}" type="sibTrans" cxnId="{B7018BD0-3866-41EC-9295-422DD6827C70}">
      <dgm:prSet/>
      <dgm:spPr/>
      <dgm:t>
        <a:bodyPr/>
        <a:lstStyle/>
        <a:p>
          <a:endParaRPr lang="en-US" sz="1300">
            <a:latin typeface="Garamond" panose="02020404030301010803" pitchFamily="18" charset="0"/>
          </a:endParaRPr>
        </a:p>
      </dgm:t>
    </dgm:pt>
    <dgm:pt modelId="{795AA760-2ED4-4976-83B4-33DE1221FF5D}">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Selected Holdings</a:t>
          </a:r>
          <a:endParaRPr lang="en-US" sz="1300" dirty="0">
            <a:latin typeface="Garamond" panose="02020404030301010803" pitchFamily="18" charset="0"/>
          </a:endParaRPr>
        </a:p>
      </dgm:t>
    </dgm:pt>
    <dgm:pt modelId="{10E8BEF0-5654-4399-8C66-79918F234872}" type="parTrans" cxnId="{B76F18DF-FDF6-4158-9CE7-CD1C639081F8}">
      <dgm:prSet/>
      <dgm:spPr/>
      <dgm:t>
        <a:bodyPr/>
        <a:lstStyle/>
        <a:p>
          <a:endParaRPr lang="en-US" sz="1300">
            <a:latin typeface="Garamond" panose="02020404030301010803" pitchFamily="18" charset="0"/>
          </a:endParaRPr>
        </a:p>
      </dgm:t>
    </dgm:pt>
    <dgm:pt modelId="{228AF959-27AE-4421-ABAB-625E850C2A8F}" type="sibTrans" cxnId="{B76F18DF-FDF6-4158-9CE7-CD1C639081F8}">
      <dgm:prSet/>
      <dgm:spPr/>
      <dgm:t>
        <a:bodyPr/>
        <a:lstStyle/>
        <a:p>
          <a:endParaRPr lang="en-US" sz="1300">
            <a:latin typeface="Garamond" panose="02020404030301010803" pitchFamily="18" charset="0"/>
          </a:endParaRPr>
        </a:p>
      </dgm:t>
    </dgm:pt>
    <dgm:pt modelId="{B10DE601-E24C-40A0-8131-97177D36C2D5}" type="pres">
      <dgm:prSet presAssocID="{489814E5-B7AE-4D28-B95F-B748C7EC62D4}" presName="Name0" presStyleCnt="0">
        <dgm:presLayoutVars>
          <dgm:dir/>
          <dgm:resizeHandles val="exact"/>
        </dgm:presLayoutVars>
      </dgm:prSet>
      <dgm:spPr/>
    </dgm:pt>
    <dgm:pt modelId="{DFA549FE-8753-4C30-B34E-14E764C496FF}" type="pres">
      <dgm:prSet presAssocID="{0D470D30-851D-40DC-9CC4-A0BC17E3C163}" presName="parTxOnly" presStyleLbl="node1" presStyleIdx="0" presStyleCnt="7">
        <dgm:presLayoutVars>
          <dgm:bulletEnabled val="1"/>
        </dgm:presLayoutVars>
      </dgm:prSet>
      <dgm:spPr/>
      <dgm:t>
        <a:bodyPr/>
        <a:lstStyle/>
        <a:p>
          <a:endParaRPr lang="en-US"/>
        </a:p>
      </dgm:t>
    </dgm:pt>
    <dgm:pt modelId="{C23F6A03-03CF-4B69-A47F-9E1BF41F5BE2}" type="pres">
      <dgm:prSet presAssocID="{0E024367-3ABB-4FFD-85C5-B41615BE0254}" presName="parSpace" presStyleCnt="0"/>
      <dgm:spPr/>
    </dgm:pt>
    <dgm:pt modelId="{63F15FDE-7CA4-4CDD-A567-F826E31F1CA1}" type="pres">
      <dgm:prSet presAssocID="{5F49E02C-5232-4230-93E5-B11F72105A96}" presName="parTxOnly" presStyleLbl="node1" presStyleIdx="1" presStyleCnt="7">
        <dgm:presLayoutVars>
          <dgm:bulletEnabled val="1"/>
        </dgm:presLayoutVars>
      </dgm:prSet>
      <dgm:spPr/>
      <dgm:t>
        <a:bodyPr/>
        <a:lstStyle/>
        <a:p>
          <a:endParaRPr lang="en-US"/>
        </a:p>
      </dgm:t>
    </dgm:pt>
    <dgm:pt modelId="{99828B1B-CCC0-4F07-8425-F40D8C2C64D3}" type="pres">
      <dgm:prSet presAssocID="{6DE3B462-66EB-424B-B068-B4EE18A9012F}" presName="parSpace" presStyleCnt="0"/>
      <dgm:spPr/>
    </dgm:pt>
    <dgm:pt modelId="{D72FEBA0-5B87-4627-AF30-4DA160700CF9}" type="pres">
      <dgm:prSet presAssocID="{6A4D4E85-4051-450A-854F-61A25F0CD88D}" presName="parTxOnly" presStyleLbl="node1" presStyleIdx="2" presStyleCnt="7">
        <dgm:presLayoutVars>
          <dgm:bulletEnabled val="1"/>
        </dgm:presLayoutVars>
      </dgm:prSet>
      <dgm:spPr/>
      <dgm:t>
        <a:bodyPr/>
        <a:lstStyle/>
        <a:p>
          <a:endParaRPr lang="en-US"/>
        </a:p>
      </dgm:t>
    </dgm:pt>
    <dgm:pt modelId="{F9581337-AF03-4487-8FD6-FDB9BC0800EC}" type="pres">
      <dgm:prSet presAssocID="{7B550978-B41B-4522-BE44-E937ABA30AA8}" presName="parSpace" presStyleCnt="0"/>
      <dgm:spPr/>
    </dgm:pt>
    <dgm:pt modelId="{574EBF4A-30F9-4707-8955-E4F0E8622A53}" type="pres">
      <dgm:prSet presAssocID="{F087A908-FD9E-48B0-8640-069DE623B59B}" presName="parTxOnly" presStyleLbl="node1" presStyleIdx="3" presStyleCnt="7">
        <dgm:presLayoutVars>
          <dgm:bulletEnabled val="1"/>
        </dgm:presLayoutVars>
      </dgm:prSet>
      <dgm:spPr/>
      <dgm:t>
        <a:bodyPr/>
        <a:lstStyle/>
        <a:p>
          <a:endParaRPr lang="en-US"/>
        </a:p>
      </dgm:t>
    </dgm:pt>
    <dgm:pt modelId="{B35842E6-3F5B-49FC-8CA5-A9838BB7C5AD}" type="pres">
      <dgm:prSet presAssocID="{BBCF063B-BC16-487C-B98D-9F58D13CA0AB}" presName="parSpace" presStyleCnt="0"/>
      <dgm:spPr/>
    </dgm:pt>
    <dgm:pt modelId="{07E531D0-4764-43BA-AA51-5ED86909224E}" type="pres">
      <dgm:prSet presAssocID="{69486B66-7963-4A33-A86E-0CBF5101AE53}" presName="parTxOnly" presStyleLbl="node1" presStyleIdx="4" presStyleCnt="7">
        <dgm:presLayoutVars>
          <dgm:bulletEnabled val="1"/>
        </dgm:presLayoutVars>
      </dgm:prSet>
      <dgm:spPr/>
      <dgm:t>
        <a:bodyPr/>
        <a:lstStyle/>
        <a:p>
          <a:endParaRPr lang="en-US"/>
        </a:p>
      </dgm:t>
    </dgm:pt>
    <dgm:pt modelId="{72616D7E-064C-4544-A66B-5A37D151F6B2}" type="pres">
      <dgm:prSet presAssocID="{9971E2DB-945D-410E-B2E1-890950A96303}" presName="parSpace" presStyleCnt="0"/>
      <dgm:spPr/>
    </dgm:pt>
    <dgm:pt modelId="{E890F02A-3120-411C-B24D-700455394299}" type="pres">
      <dgm:prSet presAssocID="{4687564D-C34F-42F1-881D-6B57F5ED4E42}" presName="parTxOnly" presStyleLbl="node1" presStyleIdx="5" presStyleCnt="7">
        <dgm:presLayoutVars>
          <dgm:bulletEnabled val="1"/>
        </dgm:presLayoutVars>
      </dgm:prSet>
      <dgm:spPr/>
      <dgm:t>
        <a:bodyPr/>
        <a:lstStyle/>
        <a:p>
          <a:endParaRPr lang="en-US"/>
        </a:p>
      </dgm:t>
    </dgm:pt>
    <dgm:pt modelId="{870FA73E-C42A-4B3F-83BC-00BEF66D40F2}" type="pres">
      <dgm:prSet presAssocID="{F6977D1B-F6BE-483F-978D-BA1F955DB8D6}" presName="parSpace" presStyleCnt="0"/>
      <dgm:spPr/>
    </dgm:pt>
    <dgm:pt modelId="{7CE64165-C34C-4C11-91B3-E2C4FD965D44}" type="pres">
      <dgm:prSet presAssocID="{795AA760-2ED4-4976-83B4-33DE1221FF5D}" presName="parTxOnly" presStyleLbl="node1" presStyleIdx="6" presStyleCnt="7">
        <dgm:presLayoutVars>
          <dgm:bulletEnabled val="1"/>
        </dgm:presLayoutVars>
      </dgm:prSet>
      <dgm:spPr/>
      <dgm:t>
        <a:bodyPr/>
        <a:lstStyle/>
        <a:p>
          <a:endParaRPr lang="en-US"/>
        </a:p>
      </dgm:t>
    </dgm:pt>
  </dgm:ptLst>
  <dgm:cxnLst>
    <dgm:cxn modelId="{0595E098-74F3-4088-9E60-B10A5FAFC79A}" srcId="{489814E5-B7AE-4D28-B95F-B748C7EC62D4}" destId="{6A4D4E85-4051-450A-854F-61A25F0CD88D}" srcOrd="2" destOrd="0" parTransId="{51E535FF-11DA-473F-9317-F91E56443080}" sibTransId="{7B550978-B41B-4522-BE44-E937ABA30AA8}"/>
    <dgm:cxn modelId="{C805E391-1D4B-4290-AB9C-ABFD084B608A}" srcId="{489814E5-B7AE-4D28-B95F-B748C7EC62D4}" destId="{F087A908-FD9E-48B0-8640-069DE623B59B}" srcOrd="3" destOrd="0" parTransId="{629A0842-BD45-499F-A7B2-77D0F56D0949}" sibTransId="{BBCF063B-BC16-487C-B98D-9F58D13CA0AB}"/>
    <dgm:cxn modelId="{3F59FA31-17CE-460D-9CBF-BE8278904272}" type="presOf" srcId="{0D470D30-851D-40DC-9CC4-A0BC17E3C163}" destId="{DFA549FE-8753-4C30-B34E-14E764C496FF}" srcOrd="0" destOrd="0" presId="urn:microsoft.com/office/officeart/2005/8/layout/hChevron3"/>
    <dgm:cxn modelId="{B76F18DF-FDF6-4158-9CE7-CD1C639081F8}" srcId="{489814E5-B7AE-4D28-B95F-B748C7EC62D4}" destId="{795AA760-2ED4-4976-83B4-33DE1221FF5D}" srcOrd="6" destOrd="0" parTransId="{10E8BEF0-5654-4399-8C66-79918F234872}" sibTransId="{228AF959-27AE-4421-ABAB-625E850C2A8F}"/>
    <dgm:cxn modelId="{B7018BD0-3866-41EC-9295-422DD6827C70}" srcId="{489814E5-B7AE-4D28-B95F-B748C7EC62D4}" destId="{4687564D-C34F-42F1-881D-6B57F5ED4E42}" srcOrd="5" destOrd="0" parTransId="{B929FE97-20EA-4D67-A996-F690505D5C35}" sibTransId="{F6977D1B-F6BE-483F-978D-BA1F955DB8D6}"/>
    <dgm:cxn modelId="{594A97DC-9C8C-4A3F-ADC0-D0742CE4C540}" type="presOf" srcId="{F087A908-FD9E-48B0-8640-069DE623B59B}" destId="{574EBF4A-30F9-4707-8955-E4F0E8622A53}" srcOrd="0" destOrd="0" presId="urn:microsoft.com/office/officeart/2005/8/layout/hChevron3"/>
    <dgm:cxn modelId="{AACBCE4D-98C0-41E2-9A4A-7F8B737A5015}" type="presOf" srcId="{6A4D4E85-4051-450A-854F-61A25F0CD88D}" destId="{D72FEBA0-5B87-4627-AF30-4DA160700CF9}" srcOrd="0" destOrd="0" presId="urn:microsoft.com/office/officeart/2005/8/layout/hChevron3"/>
    <dgm:cxn modelId="{582F0F08-645E-4E90-A528-CA3B1BACB1ED}" type="presOf" srcId="{5F49E02C-5232-4230-93E5-B11F72105A96}" destId="{63F15FDE-7CA4-4CDD-A567-F826E31F1CA1}" srcOrd="0" destOrd="0" presId="urn:microsoft.com/office/officeart/2005/8/layout/hChevron3"/>
    <dgm:cxn modelId="{87450C23-AE22-4A68-A422-ED8DBF678D21}" type="presOf" srcId="{489814E5-B7AE-4D28-B95F-B748C7EC62D4}" destId="{B10DE601-E24C-40A0-8131-97177D36C2D5}" srcOrd="0" destOrd="0" presId="urn:microsoft.com/office/officeart/2005/8/layout/hChevron3"/>
    <dgm:cxn modelId="{0370A262-DC3D-47DB-AC09-E5AA36258298}" srcId="{489814E5-B7AE-4D28-B95F-B748C7EC62D4}" destId="{0D470D30-851D-40DC-9CC4-A0BC17E3C163}" srcOrd="0" destOrd="0" parTransId="{A689E776-27F2-4B6A-963D-6163D8422ABA}" sibTransId="{0E024367-3ABB-4FFD-85C5-B41615BE0254}"/>
    <dgm:cxn modelId="{B55D4377-7504-41D9-856F-6D6019A66F45}" type="presOf" srcId="{795AA760-2ED4-4976-83B4-33DE1221FF5D}" destId="{7CE64165-C34C-4C11-91B3-E2C4FD965D44}" srcOrd="0" destOrd="0" presId="urn:microsoft.com/office/officeart/2005/8/layout/hChevron3"/>
    <dgm:cxn modelId="{FBD0BA9D-49A2-4063-8377-5F798726DBB0}" type="presOf" srcId="{4687564D-C34F-42F1-881D-6B57F5ED4E42}" destId="{E890F02A-3120-411C-B24D-700455394299}" srcOrd="0" destOrd="0" presId="urn:microsoft.com/office/officeart/2005/8/layout/hChevron3"/>
    <dgm:cxn modelId="{A661A865-789D-4D18-904D-83272655395B}" srcId="{489814E5-B7AE-4D28-B95F-B748C7EC62D4}" destId="{69486B66-7963-4A33-A86E-0CBF5101AE53}" srcOrd="4" destOrd="0" parTransId="{FC9C912A-2C19-4DBD-9C6D-24349B166657}" sibTransId="{9971E2DB-945D-410E-B2E1-890950A96303}"/>
    <dgm:cxn modelId="{1C7DD2BA-F5CC-4ECC-B3B5-E7A6A1CF744E}" srcId="{489814E5-B7AE-4D28-B95F-B748C7EC62D4}" destId="{5F49E02C-5232-4230-93E5-B11F72105A96}" srcOrd="1" destOrd="0" parTransId="{30C9047E-4EB7-44EC-BD2F-76A1BA33C29D}" sibTransId="{6DE3B462-66EB-424B-B068-B4EE18A9012F}"/>
    <dgm:cxn modelId="{BCD4E01C-6EFC-4B6F-BE4F-5A17CA382D6B}" type="presOf" srcId="{69486B66-7963-4A33-A86E-0CBF5101AE53}" destId="{07E531D0-4764-43BA-AA51-5ED86909224E}" srcOrd="0" destOrd="0" presId="urn:microsoft.com/office/officeart/2005/8/layout/hChevron3"/>
    <dgm:cxn modelId="{598878D6-DA85-4ABF-9A6F-58F497F88193}" type="presParOf" srcId="{B10DE601-E24C-40A0-8131-97177D36C2D5}" destId="{DFA549FE-8753-4C30-B34E-14E764C496FF}" srcOrd="0" destOrd="0" presId="urn:microsoft.com/office/officeart/2005/8/layout/hChevron3"/>
    <dgm:cxn modelId="{BD3CA5CC-9C00-4583-9122-5BF934597620}" type="presParOf" srcId="{B10DE601-E24C-40A0-8131-97177D36C2D5}" destId="{C23F6A03-03CF-4B69-A47F-9E1BF41F5BE2}" srcOrd="1" destOrd="0" presId="urn:microsoft.com/office/officeart/2005/8/layout/hChevron3"/>
    <dgm:cxn modelId="{40B30BFE-0B25-4134-BABF-BE78977EA66C}" type="presParOf" srcId="{B10DE601-E24C-40A0-8131-97177D36C2D5}" destId="{63F15FDE-7CA4-4CDD-A567-F826E31F1CA1}" srcOrd="2" destOrd="0" presId="urn:microsoft.com/office/officeart/2005/8/layout/hChevron3"/>
    <dgm:cxn modelId="{E16F4FCD-7BEA-406D-A563-46F3C3F77E4D}" type="presParOf" srcId="{B10DE601-E24C-40A0-8131-97177D36C2D5}" destId="{99828B1B-CCC0-4F07-8425-F40D8C2C64D3}" srcOrd="3" destOrd="0" presId="urn:microsoft.com/office/officeart/2005/8/layout/hChevron3"/>
    <dgm:cxn modelId="{4DFDCA69-7554-4264-BE5F-B94CC1D82338}" type="presParOf" srcId="{B10DE601-E24C-40A0-8131-97177D36C2D5}" destId="{D72FEBA0-5B87-4627-AF30-4DA160700CF9}" srcOrd="4" destOrd="0" presId="urn:microsoft.com/office/officeart/2005/8/layout/hChevron3"/>
    <dgm:cxn modelId="{90B2176F-95D8-49EA-B109-66929D7832F1}" type="presParOf" srcId="{B10DE601-E24C-40A0-8131-97177D36C2D5}" destId="{F9581337-AF03-4487-8FD6-FDB9BC0800EC}" srcOrd="5" destOrd="0" presId="urn:microsoft.com/office/officeart/2005/8/layout/hChevron3"/>
    <dgm:cxn modelId="{5CDD2A9E-774F-49F1-8741-ABFD4CFC7D9C}" type="presParOf" srcId="{B10DE601-E24C-40A0-8131-97177D36C2D5}" destId="{574EBF4A-30F9-4707-8955-E4F0E8622A53}" srcOrd="6" destOrd="0" presId="urn:microsoft.com/office/officeart/2005/8/layout/hChevron3"/>
    <dgm:cxn modelId="{E071D3D8-FEDE-46F4-B2F9-0AB32BB0CFD0}" type="presParOf" srcId="{B10DE601-E24C-40A0-8131-97177D36C2D5}" destId="{B35842E6-3F5B-49FC-8CA5-A9838BB7C5AD}" srcOrd="7" destOrd="0" presId="urn:microsoft.com/office/officeart/2005/8/layout/hChevron3"/>
    <dgm:cxn modelId="{17130A4B-935C-43B6-953F-EA6101BDD71C}" type="presParOf" srcId="{B10DE601-E24C-40A0-8131-97177D36C2D5}" destId="{07E531D0-4764-43BA-AA51-5ED86909224E}" srcOrd="8" destOrd="0" presId="urn:microsoft.com/office/officeart/2005/8/layout/hChevron3"/>
    <dgm:cxn modelId="{2A06AE29-B43A-4558-A012-07F6796EB22F}" type="presParOf" srcId="{B10DE601-E24C-40A0-8131-97177D36C2D5}" destId="{72616D7E-064C-4544-A66B-5A37D151F6B2}" srcOrd="9" destOrd="0" presId="urn:microsoft.com/office/officeart/2005/8/layout/hChevron3"/>
    <dgm:cxn modelId="{1D8EEFC4-4EEA-4301-B129-08917ABA4B46}" type="presParOf" srcId="{B10DE601-E24C-40A0-8131-97177D36C2D5}" destId="{E890F02A-3120-411C-B24D-700455394299}" srcOrd="10" destOrd="0" presId="urn:microsoft.com/office/officeart/2005/8/layout/hChevron3"/>
    <dgm:cxn modelId="{6EAABD9B-67D3-492C-9A56-61C7C31EBD1F}" type="presParOf" srcId="{B10DE601-E24C-40A0-8131-97177D36C2D5}" destId="{870FA73E-C42A-4B3F-83BC-00BEF66D40F2}" srcOrd="11" destOrd="0" presId="urn:microsoft.com/office/officeart/2005/8/layout/hChevron3"/>
    <dgm:cxn modelId="{6025ABF0-8596-41E9-9C0C-3A077F4E0754}" type="presParOf" srcId="{B10DE601-E24C-40A0-8131-97177D36C2D5}" destId="{7CE64165-C34C-4C11-91B3-E2C4FD965D44}" srcOrd="12"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489814E5-B7AE-4D28-B95F-B748C7EC62D4}" type="doc">
      <dgm:prSet loTypeId="urn:microsoft.com/office/officeart/2005/8/layout/hChevron3" loCatId="process" qsTypeId="urn:microsoft.com/office/officeart/2005/8/quickstyle/simple1" qsCatId="simple" csTypeId="urn:microsoft.com/office/officeart/2005/8/colors/accent4_2" csCatId="accent4" phldr="1"/>
      <dgm:spPr/>
    </dgm:pt>
    <dgm:pt modelId="{0D470D30-851D-40DC-9CC4-A0BC17E3C163}">
      <dgm:prSet phldrT="[Text]" custT="1"/>
      <dgm:spPr>
        <a:solidFill>
          <a:srgbClr val="BFC6B8"/>
        </a:solidFill>
      </dgm:spPr>
      <dgm:t>
        <a:bodyPr/>
        <a:lstStyle/>
        <a:p>
          <a:r>
            <a:rPr lang="en-US" sz="1300" dirty="0" smtClean="0">
              <a:latin typeface="Garamond" panose="02020404030301010803" pitchFamily="18" charset="0"/>
            </a:rPr>
            <a:t>Investment Philosophy and Strategy </a:t>
          </a:r>
          <a:endParaRPr lang="en-US" sz="1300" b="0" u="none" dirty="0">
            <a:latin typeface="Garamond" panose="02020404030301010803" pitchFamily="18" charset="0"/>
          </a:endParaRPr>
        </a:p>
      </dgm:t>
    </dgm:pt>
    <dgm:pt modelId="{A689E776-27F2-4B6A-963D-6163D8422ABA}" type="parTrans" cxnId="{0370A262-DC3D-47DB-AC09-E5AA36258298}">
      <dgm:prSet/>
      <dgm:spPr/>
      <dgm:t>
        <a:bodyPr/>
        <a:lstStyle/>
        <a:p>
          <a:endParaRPr lang="en-US" sz="1300">
            <a:latin typeface="Garamond" panose="02020404030301010803" pitchFamily="18" charset="0"/>
          </a:endParaRPr>
        </a:p>
      </dgm:t>
    </dgm:pt>
    <dgm:pt modelId="{0E024367-3ABB-4FFD-85C5-B41615BE0254}" type="sibTrans" cxnId="{0370A262-DC3D-47DB-AC09-E5AA36258298}">
      <dgm:prSet/>
      <dgm:spPr/>
      <dgm:t>
        <a:bodyPr/>
        <a:lstStyle/>
        <a:p>
          <a:endParaRPr lang="en-US" sz="1300">
            <a:latin typeface="Garamond" panose="02020404030301010803" pitchFamily="18" charset="0"/>
          </a:endParaRPr>
        </a:p>
      </dgm:t>
    </dgm:pt>
    <dgm:pt modelId="{5F49E02C-5232-4230-93E5-B11F72105A96}">
      <dgm:prSet phldrT="[Text]" custT="1"/>
      <dgm:spPr>
        <a:solidFill>
          <a:srgbClr val="BFC6B8"/>
        </a:solidFill>
      </dgm:spPr>
      <dgm:t>
        <a:bodyPr/>
        <a:lstStyle/>
        <a:p>
          <a:r>
            <a:rPr lang="en-US" sz="1300" dirty="0" smtClean="0">
              <a:latin typeface="Garamond" panose="02020404030301010803" pitchFamily="18" charset="0"/>
            </a:rPr>
            <a:t>Process &amp; Procedure </a:t>
          </a:r>
          <a:endParaRPr lang="en-US" sz="1300" dirty="0">
            <a:latin typeface="Garamond" panose="02020404030301010803" pitchFamily="18" charset="0"/>
          </a:endParaRPr>
        </a:p>
      </dgm:t>
    </dgm:pt>
    <dgm:pt modelId="{30C9047E-4EB7-44EC-BD2F-76A1BA33C29D}" type="parTrans" cxnId="{1C7DD2BA-F5CC-4ECC-B3B5-E7A6A1CF744E}">
      <dgm:prSet/>
      <dgm:spPr/>
      <dgm:t>
        <a:bodyPr/>
        <a:lstStyle/>
        <a:p>
          <a:endParaRPr lang="en-US" sz="1300">
            <a:latin typeface="Garamond" panose="02020404030301010803" pitchFamily="18" charset="0"/>
          </a:endParaRPr>
        </a:p>
      </dgm:t>
    </dgm:pt>
    <dgm:pt modelId="{6DE3B462-66EB-424B-B068-B4EE18A9012F}" type="sibTrans" cxnId="{1C7DD2BA-F5CC-4ECC-B3B5-E7A6A1CF744E}">
      <dgm:prSet/>
      <dgm:spPr/>
      <dgm:t>
        <a:bodyPr/>
        <a:lstStyle/>
        <a:p>
          <a:endParaRPr lang="en-US" sz="1300">
            <a:latin typeface="Garamond" panose="02020404030301010803" pitchFamily="18" charset="0"/>
          </a:endParaRPr>
        </a:p>
      </dgm:t>
    </dgm:pt>
    <dgm:pt modelId="{6A4D4E85-4051-450A-854F-61A25F0CD88D}">
      <dgm:prSet phldrT="[Text]" custT="1"/>
      <dgm:spPr>
        <a:solidFill>
          <a:srgbClr val="BFC6B8"/>
        </a:solidFill>
      </dgm:spPr>
      <dgm:t>
        <a:bodyPr/>
        <a:lstStyle/>
        <a:p>
          <a:r>
            <a:rPr lang="en-US" sz="1300" dirty="0" smtClean="0">
              <a:latin typeface="Garamond" panose="02020404030301010803" pitchFamily="18" charset="0"/>
            </a:rPr>
            <a:t>Risk Management</a:t>
          </a:r>
          <a:endParaRPr lang="en-US" sz="1300" dirty="0">
            <a:latin typeface="Garamond" panose="02020404030301010803" pitchFamily="18" charset="0"/>
          </a:endParaRPr>
        </a:p>
      </dgm:t>
    </dgm:pt>
    <dgm:pt modelId="{51E535FF-11DA-473F-9317-F91E56443080}" type="parTrans" cxnId="{0595E098-74F3-4088-9E60-B10A5FAFC79A}">
      <dgm:prSet/>
      <dgm:spPr/>
      <dgm:t>
        <a:bodyPr/>
        <a:lstStyle/>
        <a:p>
          <a:endParaRPr lang="en-US" sz="1300">
            <a:latin typeface="Garamond" panose="02020404030301010803" pitchFamily="18" charset="0"/>
          </a:endParaRPr>
        </a:p>
      </dgm:t>
    </dgm:pt>
    <dgm:pt modelId="{7B550978-B41B-4522-BE44-E937ABA30AA8}" type="sibTrans" cxnId="{0595E098-74F3-4088-9E60-B10A5FAFC79A}">
      <dgm:prSet/>
      <dgm:spPr/>
      <dgm:t>
        <a:bodyPr/>
        <a:lstStyle/>
        <a:p>
          <a:endParaRPr lang="en-US" sz="1300">
            <a:latin typeface="Garamond" panose="02020404030301010803" pitchFamily="18" charset="0"/>
          </a:endParaRPr>
        </a:p>
      </dgm:t>
    </dgm:pt>
    <dgm:pt modelId="{F087A908-FD9E-48B0-8640-069DE623B59B}">
      <dgm:prSet phldrT="[Text]" custT="1"/>
      <dgm:spPr>
        <a:solidFill>
          <a:srgbClr val="BFC6B8"/>
        </a:solidFill>
      </dgm:spPr>
      <dgm:t>
        <a:bodyPr/>
        <a:lstStyle/>
        <a:p>
          <a:r>
            <a:rPr lang="en-US" sz="1300" dirty="0" smtClean="0">
              <a:latin typeface="Garamond" panose="02020404030301010803" pitchFamily="18" charset="0"/>
            </a:rPr>
            <a:t>Economic Outlook</a:t>
          </a:r>
          <a:endParaRPr lang="en-US" sz="1300" dirty="0">
            <a:latin typeface="Garamond" panose="02020404030301010803" pitchFamily="18" charset="0"/>
          </a:endParaRPr>
        </a:p>
      </dgm:t>
    </dgm:pt>
    <dgm:pt modelId="{629A0842-BD45-499F-A7B2-77D0F56D0949}" type="parTrans" cxnId="{C805E391-1D4B-4290-AB9C-ABFD084B608A}">
      <dgm:prSet/>
      <dgm:spPr/>
      <dgm:t>
        <a:bodyPr/>
        <a:lstStyle/>
        <a:p>
          <a:endParaRPr lang="en-US" sz="1300">
            <a:latin typeface="Garamond" panose="02020404030301010803" pitchFamily="18" charset="0"/>
          </a:endParaRPr>
        </a:p>
      </dgm:t>
    </dgm:pt>
    <dgm:pt modelId="{BBCF063B-BC16-487C-B98D-9F58D13CA0AB}" type="sibTrans" cxnId="{C805E391-1D4B-4290-AB9C-ABFD084B608A}">
      <dgm:prSet/>
      <dgm:spPr/>
      <dgm:t>
        <a:bodyPr/>
        <a:lstStyle/>
        <a:p>
          <a:endParaRPr lang="en-US" sz="1300">
            <a:latin typeface="Garamond" panose="02020404030301010803" pitchFamily="18" charset="0"/>
          </a:endParaRPr>
        </a:p>
      </dgm:t>
    </dgm:pt>
    <dgm:pt modelId="{69486B66-7963-4A33-A86E-0CBF5101AE53}">
      <dgm:prSet phldrT="[Text]" custT="1"/>
      <dgm:spPr>
        <a:solidFill>
          <a:srgbClr val="BFC6B8"/>
        </a:solidFill>
      </dgm:spPr>
      <dgm:t>
        <a:bodyPr/>
        <a:lstStyle/>
        <a:p>
          <a:r>
            <a:rPr lang="en-US" sz="1300" dirty="0" smtClean="0">
              <a:latin typeface="Garamond" panose="02020404030301010803" pitchFamily="18" charset="0"/>
            </a:rPr>
            <a:t>Portfolio Analysis</a:t>
          </a:r>
          <a:endParaRPr lang="en-US" sz="1300" dirty="0">
            <a:latin typeface="Garamond" panose="02020404030301010803" pitchFamily="18" charset="0"/>
          </a:endParaRPr>
        </a:p>
      </dgm:t>
    </dgm:pt>
    <dgm:pt modelId="{FC9C912A-2C19-4DBD-9C6D-24349B166657}" type="parTrans" cxnId="{A661A865-789D-4D18-904D-83272655395B}">
      <dgm:prSet/>
      <dgm:spPr/>
      <dgm:t>
        <a:bodyPr/>
        <a:lstStyle/>
        <a:p>
          <a:endParaRPr lang="en-US" sz="1300">
            <a:latin typeface="Garamond" panose="02020404030301010803" pitchFamily="18" charset="0"/>
          </a:endParaRPr>
        </a:p>
      </dgm:t>
    </dgm:pt>
    <dgm:pt modelId="{9971E2DB-945D-410E-B2E1-890950A96303}" type="sibTrans" cxnId="{A661A865-789D-4D18-904D-83272655395B}">
      <dgm:prSet/>
      <dgm:spPr/>
      <dgm:t>
        <a:bodyPr/>
        <a:lstStyle/>
        <a:p>
          <a:endParaRPr lang="en-US" sz="1300">
            <a:latin typeface="Garamond" panose="02020404030301010803" pitchFamily="18" charset="0"/>
          </a:endParaRPr>
        </a:p>
      </dgm:t>
    </dgm:pt>
    <dgm:pt modelId="{4687564D-C34F-42F1-881D-6B57F5ED4E42}">
      <dgm:prSet phldrT="[Text]" custT="1"/>
      <dgm:spPr>
        <a:solidFill>
          <a:srgbClr val="BFC6B8"/>
        </a:solidFill>
      </dgm:spPr>
      <dgm:t>
        <a:bodyPr/>
        <a:lstStyle/>
        <a:p>
          <a:r>
            <a:rPr lang="en-US" sz="1300" dirty="0" smtClean="0">
              <a:latin typeface="Garamond" panose="02020404030301010803" pitchFamily="18" charset="0"/>
            </a:rPr>
            <a:t>Performance</a:t>
          </a:r>
          <a:endParaRPr lang="en-US" sz="1300" dirty="0">
            <a:latin typeface="Garamond" panose="02020404030301010803" pitchFamily="18" charset="0"/>
          </a:endParaRPr>
        </a:p>
      </dgm:t>
    </dgm:pt>
    <dgm:pt modelId="{B929FE97-20EA-4D67-A996-F690505D5C35}" type="parTrans" cxnId="{B7018BD0-3866-41EC-9295-422DD6827C70}">
      <dgm:prSet/>
      <dgm:spPr/>
      <dgm:t>
        <a:bodyPr/>
        <a:lstStyle/>
        <a:p>
          <a:endParaRPr lang="en-US" sz="1300">
            <a:latin typeface="Garamond" panose="02020404030301010803" pitchFamily="18" charset="0"/>
          </a:endParaRPr>
        </a:p>
      </dgm:t>
    </dgm:pt>
    <dgm:pt modelId="{F6977D1B-F6BE-483F-978D-BA1F955DB8D6}" type="sibTrans" cxnId="{B7018BD0-3866-41EC-9295-422DD6827C70}">
      <dgm:prSet/>
      <dgm:spPr/>
      <dgm:t>
        <a:bodyPr/>
        <a:lstStyle/>
        <a:p>
          <a:endParaRPr lang="en-US" sz="1300">
            <a:latin typeface="Garamond" panose="02020404030301010803" pitchFamily="18" charset="0"/>
          </a:endParaRPr>
        </a:p>
      </dgm:t>
    </dgm:pt>
    <dgm:pt modelId="{795AA760-2ED4-4976-83B4-33DE1221FF5D}">
      <dgm:prSet phldrT="[Text]" custT="1"/>
      <dgm:spPr>
        <a:solidFill>
          <a:srgbClr val="855E4E"/>
        </a:solidFill>
      </dgm:spPr>
      <dgm:t>
        <a:bodyPr/>
        <a:lstStyle/>
        <a:p>
          <a:r>
            <a:rPr lang="en-US" sz="1300" dirty="0" smtClean="0">
              <a:latin typeface="Garamond" panose="02020404030301010803" pitchFamily="18" charset="0"/>
            </a:rPr>
            <a:t>Selected Holdings</a:t>
          </a:r>
          <a:endParaRPr lang="en-US" sz="1300" dirty="0">
            <a:latin typeface="Garamond" panose="02020404030301010803" pitchFamily="18" charset="0"/>
          </a:endParaRPr>
        </a:p>
      </dgm:t>
    </dgm:pt>
    <dgm:pt modelId="{10E8BEF0-5654-4399-8C66-79918F234872}" type="parTrans" cxnId="{B76F18DF-FDF6-4158-9CE7-CD1C639081F8}">
      <dgm:prSet/>
      <dgm:spPr/>
      <dgm:t>
        <a:bodyPr/>
        <a:lstStyle/>
        <a:p>
          <a:endParaRPr lang="en-US" sz="1300">
            <a:latin typeface="Garamond" panose="02020404030301010803" pitchFamily="18" charset="0"/>
          </a:endParaRPr>
        </a:p>
      </dgm:t>
    </dgm:pt>
    <dgm:pt modelId="{228AF959-27AE-4421-ABAB-625E850C2A8F}" type="sibTrans" cxnId="{B76F18DF-FDF6-4158-9CE7-CD1C639081F8}">
      <dgm:prSet/>
      <dgm:spPr/>
      <dgm:t>
        <a:bodyPr/>
        <a:lstStyle/>
        <a:p>
          <a:endParaRPr lang="en-US" sz="1300">
            <a:latin typeface="Garamond" panose="02020404030301010803" pitchFamily="18" charset="0"/>
          </a:endParaRPr>
        </a:p>
      </dgm:t>
    </dgm:pt>
    <dgm:pt modelId="{B10DE601-E24C-40A0-8131-97177D36C2D5}" type="pres">
      <dgm:prSet presAssocID="{489814E5-B7AE-4D28-B95F-B748C7EC62D4}" presName="Name0" presStyleCnt="0">
        <dgm:presLayoutVars>
          <dgm:dir/>
          <dgm:resizeHandles val="exact"/>
        </dgm:presLayoutVars>
      </dgm:prSet>
      <dgm:spPr/>
    </dgm:pt>
    <dgm:pt modelId="{DFA549FE-8753-4C30-B34E-14E764C496FF}" type="pres">
      <dgm:prSet presAssocID="{0D470D30-851D-40DC-9CC4-A0BC17E3C163}" presName="parTxOnly" presStyleLbl="node1" presStyleIdx="0" presStyleCnt="7">
        <dgm:presLayoutVars>
          <dgm:bulletEnabled val="1"/>
        </dgm:presLayoutVars>
      </dgm:prSet>
      <dgm:spPr/>
      <dgm:t>
        <a:bodyPr/>
        <a:lstStyle/>
        <a:p>
          <a:endParaRPr lang="en-US"/>
        </a:p>
      </dgm:t>
    </dgm:pt>
    <dgm:pt modelId="{C23F6A03-03CF-4B69-A47F-9E1BF41F5BE2}" type="pres">
      <dgm:prSet presAssocID="{0E024367-3ABB-4FFD-85C5-B41615BE0254}" presName="parSpace" presStyleCnt="0"/>
      <dgm:spPr/>
    </dgm:pt>
    <dgm:pt modelId="{63F15FDE-7CA4-4CDD-A567-F826E31F1CA1}" type="pres">
      <dgm:prSet presAssocID="{5F49E02C-5232-4230-93E5-B11F72105A96}" presName="parTxOnly" presStyleLbl="node1" presStyleIdx="1" presStyleCnt="7">
        <dgm:presLayoutVars>
          <dgm:bulletEnabled val="1"/>
        </dgm:presLayoutVars>
      </dgm:prSet>
      <dgm:spPr/>
      <dgm:t>
        <a:bodyPr/>
        <a:lstStyle/>
        <a:p>
          <a:endParaRPr lang="en-US"/>
        </a:p>
      </dgm:t>
    </dgm:pt>
    <dgm:pt modelId="{99828B1B-CCC0-4F07-8425-F40D8C2C64D3}" type="pres">
      <dgm:prSet presAssocID="{6DE3B462-66EB-424B-B068-B4EE18A9012F}" presName="parSpace" presStyleCnt="0"/>
      <dgm:spPr/>
    </dgm:pt>
    <dgm:pt modelId="{D72FEBA0-5B87-4627-AF30-4DA160700CF9}" type="pres">
      <dgm:prSet presAssocID="{6A4D4E85-4051-450A-854F-61A25F0CD88D}" presName="parTxOnly" presStyleLbl="node1" presStyleIdx="2" presStyleCnt="7">
        <dgm:presLayoutVars>
          <dgm:bulletEnabled val="1"/>
        </dgm:presLayoutVars>
      </dgm:prSet>
      <dgm:spPr/>
      <dgm:t>
        <a:bodyPr/>
        <a:lstStyle/>
        <a:p>
          <a:endParaRPr lang="en-US"/>
        </a:p>
      </dgm:t>
    </dgm:pt>
    <dgm:pt modelId="{F9581337-AF03-4487-8FD6-FDB9BC0800EC}" type="pres">
      <dgm:prSet presAssocID="{7B550978-B41B-4522-BE44-E937ABA30AA8}" presName="parSpace" presStyleCnt="0"/>
      <dgm:spPr/>
    </dgm:pt>
    <dgm:pt modelId="{574EBF4A-30F9-4707-8955-E4F0E8622A53}" type="pres">
      <dgm:prSet presAssocID="{F087A908-FD9E-48B0-8640-069DE623B59B}" presName="parTxOnly" presStyleLbl="node1" presStyleIdx="3" presStyleCnt="7">
        <dgm:presLayoutVars>
          <dgm:bulletEnabled val="1"/>
        </dgm:presLayoutVars>
      </dgm:prSet>
      <dgm:spPr/>
      <dgm:t>
        <a:bodyPr/>
        <a:lstStyle/>
        <a:p>
          <a:endParaRPr lang="en-US"/>
        </a:p>
      </dgm:t>
    </dgm:pt>
    <dgm:pt modelId="{B35842E6-3F5B-49FC-8CA5-A9838BB7C5AD}" type="pres">
      <dgm:prSet presAssocID="{BBCF063B-BC16-487C-B98D-9F58D13CA0AB}" presName="parSpace" presStyleCnt="0"/>
      <dgm:spPr/>
    </dgm:pt>
    <dgm:pt modelId="{07E531D0-4764-43BA-AA51-5ED86909224E}" type="pres">
      <dgm:prSet presAssocID="{69486B66-7963-4A33-A86E-0CBF5101AE53}" presName="parTxOnly" presStyleLbl="node1" presStyleIdx="4" presStyleCnt="7">
        <dgm:presLayoutVars>
          <dgm:bulletEnabled val="1"/>
        </dgm:presLayoutVars>
      </dgm:prSet>
      <dgm:spPr/>
      <dgm:t>
        <a:bodyPr/>
        <a:lstStyle/>
        <a:p>
          <a:endParaRPr lang="en-US"/>
        </a:p>
      </dgm:t>
    </dgm:pt>
    <dgm:pt modelId="{72616D7E-064C-4544-A66B-5A37D151F6B2}" type="pres">
      <dgm:prSet presAssocID="{9971E2DB-945D-410E-B2E1-890950A96303}" presName="parSpace" presStyleCnt="0"/>
      <dgm:spPr/>
    </dgm:pt>
    <dgm:pt modelId="{E890F02A-3120-411C-B24D-700455394299}" type="pres">
      <dgm:prSet presAssocID="{4687564D-C34F-42F1-881D-6B57F5ED4E42}" presName="parTxOnly" presStyleLbl="node1" presStyleIdx="5" presStyleCnt="7">
        <dgm:presLayoutVars>
          <dgm:bulletEnabled val="1"/>
        </dgm:presLayoutVars>
      </dgm:prSet>
      <dgm:spPr/>
      <dgm:t>
        <a:bodyPr/>
        <a:lstStyle/>
        <a:p>
          <a:endParaRPr lang="en-US"/>
        </a:p>
      </dgm:t>
    </dgm:pt>
    <dgm:pt modelId="{870FA73E-C42A-4B3F-83BC-00BEF66D40F2}" type="pres">
      <dgm:prSet presAssocID="{F6977D1B-F6BE-483F-978D-BA1F955DB8D6}" presName="parSpace" presStyleCnt="0"/>
      <dgm:spPr/>
    </dgm:pt>
    <dgm:pt modelId="{7CE64165-C34C-4C11-91B3-E2C4FD965D44}" type="pres">
      <dgm:prSet presAssocID="{795AA760-2ED4-4976-83B4-33DE1221FF5D}" presName="parTxOnly" presStyleLbl="node1" presStyleIdx="6" presStyleCnt="7">
        <dgm:presLayoutVars>
          <dgm:bulletEnabled val="1"/>
        </dgm:presLayoutVars>
      </dgm:prSet>
      <dgm:spPr/>
      <dgm:t>
        <a:bodyPr/>
        <a:lstStyle/>
        <a:p>
          <a:endParaRPr lang="en-US"/>
        </a:p>
      </dgm:t>
    </dgm:pt>
  </dgm:ptLst>
  <dgm:cxnLst>
    <dgm:cxn modelId="{0595E098-74F3-4088-9E60-B10A5FAFC79A}" srcId="{489814E5-B7AE-4D28-B95F-B748C7EC62D4}" destId="{6A4D4E85-4051-450A-854F-61A25F0CD88D}" srcOrd="2" destOrd="0" parTransId="{51E535FF-11DA-473F-9317-F91E56443080}" sibTransId="{7B550978-B41B-4522-BE44-E937ABA30AA8}"/>
    <dgm:cxn modelId="{C805E391-1D4B-4290-AB9C-ABFD084B608A}" srcId="{489814E5-B7AE-4D28-B95F-B748C7EC62D4}" destId="{F087A908-FD9E-48B0-8640-069DE623B59B}" srcOrd="3" destOrd="0" parTransId="{629A0842-BD45-499F-A7B2-77D0F56D0949}" sibTransId="{BBCF063B-BC16-487C-B98D-9F58D13CA0AB}"/>
    <dgm:cxn modelId="{FA844317-8F34-4ABC-8084-1EAD69F80F7C}" type="presOf" srcId="{5F49E02C-5232-4230-93E5-B11F72105A96}" destId="{63F15FDE-7CA4-4CDD-A567-F826E31F1CA1}" srcOrd="0" destOrd="0" presId="urn:microsoft.com/office/officeart/2005/8/layout/hChevron3"/>
    <dgm:cxn modelId="{B76F18DF-FDF6-4158-9CE7-CD1C639081F8}" srcId="{489814E5-B7AE-4D28-B95F-B748C7EC62D4}" destId="{795AA760-2ED4-4976-83B4-33DE1221FF5D}" srcOrd="6" destOrd="0" parTransId="{10E8BEF0-5654-4399-8C66-79918F234872}" sibTransId="{228AF959-27AE-4421-ABAB-625E850C2A8F}"/>
    <dgm:cxn modelId="{966E5E11-4CF5-4586-8BFE-0D8B380146A0}" type="presOf" srcId="{489814E5-B7AE-4D28-B95F-B748C7EC62D4}" destId="{B10DE601-E24C-40A0-8131-97177D36C2D5}" srcOrd="0" destOrd="0" presId="urn:microsoft.com/office/officeart/2005/8/layout/hChevron3"/>
    <dgm:cxn modelId="{B7018BD0-3866-41EC-9295-422DD6827C70}" srcId="{489814E5-B7AE-4D28-B95F-B748C7EC62D4}" destId="{4687564D-C34F-42F1-881D-6B57F5ED4E42}" srcOrd="5" destOrd="0" parTransId="{B929FE97-20EA-4D67-A996-F690505D5C35}" sibTransId="{F6977D1B-F6BE-483F-978D-BA1F955DB8D6}"/>
    <dgm:cxn modelId="{32256EBF-DD86-44F1-B2AF-473847A56E32}" type="presOf" srcId="{0D470D30-851D-40DC-9CC4-A0BC17E3C163}" destId="{DFA549FE-8753-4C30-B34E-14E764C496FF}" srcOrd="0" destOrd="0" presId="urn:microsoft.com/office/officeart/2005/8/layout/hChevron3"/>
    <dgm:cxn modelId="{D6746A17-AC44-40AD-B687-6F2B06F70D83}" type="presOf" srcId="{F087A908-FD9E-48B0-8640-069DE623B59B}" destId="{574EBF4A-30F9-4707-8955-E4F0E8622A53}" srcOrd="0" destOrd="0" presId="urn:microsoft.com/office/officeart/2005/8/layout/hChevron3"/>
    <dgm:cxn modelId="{0370A262-DC3D-47DB-AC09-E5AA36258298}" srcId="{489814E5-B7AE-4D28-B95F-B748C7EC62D4}" destId="{0D470D30-851D-40DC-9CC4-A0BC17E3C163}" srcOrd="0" destOrd="0" parTransId="{A689E776-27F2-4B6A-963D-6163D8422ABA}" sibTransId="{0E024367-3ABB-4FFD-85C5-B41615BE0254}"/>
    <dgm:cxn modelId="{3FE21996-2E5B-4512-8C9D-B19305D0B731}" type="presOf" srcId="{795AA760-2ED4-4976-83B4-33DE1221FF5D}" destId="{7CE64165-C34C-4C11-91B3-E2C4FD965D44}" srcOrd="0" destOrd="0" presId="urn:microsoft.com/office/officeart/2005/8/layout/hChevron3"/>
    <dgm:cxn modelId="{6FD1997F-5521-49A1-BACE-802C823DEDCD}" type="presOf" srcId="{4687564D-C34F-42F1-881D-6B57F5ED4E42}" destId="{E890F02A-3120-411C-B24D-700455394299}" srcOrd="0" destOrd="0" presId="urn:microsoft.com/office/officeart/2005/8/layout/hChevron3"/>
    <dgm:cxn modelId="{A661A865-789D-4D18-904D-83272655395B}" srcId="{489814E5-B7AE-4D28-B95F-B748C7EC62D4}" destId="{69486B66-7963-4A33-A86E-0CBF5101AE53}" srcOrd="4" destOrd="0" parTransId="{FC9C912A-2C19-4DBD-9C6D-24349B166657}" sibTransId="{9971E2DB-945D-410E-B2E1-890950A96303}"/>
    <dgm:cxn modelId="{EAB41572-E7CD-446C-8AF9-E2E757413832}" type="presOf" srcId="{69486B66-7963-4A33-A86E-0CBF5101AE53}" destId="{07E531D0-4764-43BA-AA51-5ED86909224E}" srcOrd="0" destOrd="0" presId="urn:microsoft.com/office/officeart/2005/8/layout/hChevron3"/>
    <dgm:cxn modelId="{71BE45EB-EC37-475F-91E7-3100B541E7B0}" type="presOf" srcId="{6A4D4E85-4051-450A-854F-61A25F0CD88D}" destId="{D72FEBA0-5B87-4627-AF30-4DA160700CF9}" srcOrd="0" destOrd="0" presId="urn:microsoft.com/office/officeart/2005/8/layout/hChevron3"/>
    <dgm:cxn modelId="{1C7DD2BA-F5CC-4ECC-B3B5-E7A6A1CF744E}" srcId="{489814E5-B7AE-4D28-B95F-B748C7EC62D4}" destId="{5F49E02C-5232-4230-93E5-B11F72105A96}" srcOrd="1" destOrd="0" parTransId="{30C9047E-4EB7-44EC-BD2F-76A1BA33C29D}" sibTransId="{6DE3B462-66EB-424B-B068-B4EE18A9012F}"/>
    <dgm:cxn modelId="{C079DEC4-3916-4760-9B16-4EA46DDF5204}" type="presParOf" srcId="{B10DE601-E24C-40A0-8131-97177D36C2D5}" destId="{DFA549FE-8753-4C30-B34E-14E764C496FF}" srcOrd="0" destOrd="0" presId="urn:microsoft.com/office/officeart/2005/8/layout/hChevron3"/>
    <dgm:cxn modelId="{4F9AD6E0-7240-441C-BAE9-CD5C9439F1AE}" type="presParOf" srcId="{B10DE601-E24C-40A0-8131-97177D36C2D5}" destId="{C23F6A03-03CF-4B69-A47F-9E1BF41F5BE2}" srcOrd="1" destOrd="0" presId="urn:microsoft.com/office/officeart/2005/8/layout/hChevron3"/>
    <dgm:cxn modelId="{73C037A4-3A5C-4E41-A300-C4C2318CDBBD}" type="presParOf" srcId="{B10DE601-E24C-40A0-8131-97177D36C2D5}" destId="{63F15FDE-7CA4-4CDD-A567-F826E31F1CA1}" srcOrd="2" destOrd="0" presId="urn:microsoft.com/office/officeart/2005/8/layout/hChevron3"/>
    <dgm:cxn modelId="{184D4ED0-5364-40DD-B736-0506F093A816}" type="presParOf" srcId="{B10DE601-E24C-40A0-8131-97177D36C2D5}" destId="{99828B1B-CCC0-4F07-8425-F40D8C2C64D3}" srcOrd="3" destOrd="0" presId="urn:microsoft.com/office/officeart/2005/8/layout/hChevron3"/>
    <dgm:cxn modelId="{6F8B4605-E764-4C1B-97E2-F3580931EB66}" type="presParOf" srcId="{B10DE601-E24C-40A0-8131-97177D36C2D5}" destId="{D72FEBA0-5B87-4627-AF30-4DA160700CF9}" srcOrd="4" destOrd="0" presId="urn:microsoft.com/office/officeart/2005/8/layout/hChevron3"/>
    <dgm:cxn modelId="{CC40BBF4-46A8-44E9-8BD9-4BBB6DEE763A}" type="presParOf" srcId="{B10DE601-E24C-40A0-8131-97177D36C2D5}" destId="{F9581337-AF03-4487-8FD6-FDB9BC0800EC}" srcOrd="5" destOrd="0" presId="urn:microsoft.com/office/officeart/2005/8/layout/hChevron3"/>
    <dgm:cxn modelId="{C9909C5D-A8C6-42DA-8626-8658E5CA307E}" type="presParOf" srcId="{B10DE601-E24C-40A0-8131-97177D36C2D5}" destId="{574EBF4A-30F9-4707-8955-E4F0E8622A53}" srcOrd="6" destOrd="0" presId="urn:microsoft.com/office/officeart/2005/8/layout/hChevron3"/>
    <dgm:cxn modelId="{28B81E0F-8D7F-417A-A48D-9C9D467BAA76}" type="presParOf" srcId="{B10DE601-E24C-40A0-8131-97177D36C2D5}" destId="{B35842E6-3F5B-49FC-8CA5-A9838BB7C5AD}" srcOrd="7" destOrd="0" presId="urn:microsoft.com/office/officeart/2005/8/layout/hChevron3"/>
    <dgm:cxn modelId="{CB9CE187-6579-47BF-9EA9-C4087976B8DD}" type="presParOf" srcId="{B10DE601-E24C-40A0-8131-97177D36C2D5}" destId="{07E531D0-4764-43BA-AA51-5ED86909224E}" srcOrd="8" destOrd="0" presId="urn:microsoft.com/office/officeart/2005/8/layout/hChevron3"/>
    <dgm:cxn modelId="{8BEB4ED0-2124-4382-8B93-5AE6D86DD3AC}" type="presParOf" srcId="{B10DE601-E24C-40A0-8131-97177D36C2D5}" destId="{72616D7E-064C-4544-A66B-5A37D151F6B2}" srcOrd="9" destOrd="0" presId="urn:microsoft.com/office/officeart/2005/8/layout/hChevron3"/>
    <dgm:cxn modelId="{D63B1294-CFBF-454A-AD32-378C7E4270AD}" type="presParOf" srcId="{B10DE601-E24C-40A0-8131-97177D36C2D5}" destId="{E890F02A-3120-411C-B24D-700455394299}" srcOrd="10" destOrd="0" presId="urn:microsoft.com/office/officeart/2005/8/layout/hChevron3"/>
    <dgm:cxn modelId="{3D631CFF-0618-4622-917E-C4658ED0A8EC}" type="presParOf" srcId="{B10DE601-E24C-40A0-8131-97177D36C2D5}" destId="{870FA73E-C42A-4B3F-83BC-00BEF66D40F2}" srcOrd="11" destOrd="0" presId="urn:microsoft.com/office/officeart/2005/8/layout/hChevron3"/>
    <dgm:cxn modelId="{A33B78B1-71FD-40D0-A42E-9BC88F698E82}" type="presParOf" srcId="{B10DE601-E24C-40A0-8131-97177D36C2D5}" destId="{7CE64165-C34C-4C11-91B3-E2C4FD965D44}" srcOrd="12"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1.xml><?xml version="1.0" encoding="utf-8"?>
<dgm:dataModel xmlns:dgm="http://schemas.openxmlformats.org/drawingml/2006/diagram" xmlns:a="http://schemas.openxmlformats.org/drawingml/2006/main">
  <dgm:ptLst>
    <dgm:pt modelId="{489814E5-B7AE-4D28-B95F-B748C7EC62D4}" type="doc">
      <dgm:prSet loTypeId="urn:microsoft.com/office/officeart/2005/8/layout/hChevron3" loCatId="process" qsTypeId="urn:microsoft.com/office/officeart/2005/8/quickstyle/simple1" qsCatId="simple" csTypeId="urn:microsoft.com/office/officeart/2005/8/colors/accent4_2" csCatId="accent4" phldr="1"/>
      <dgm:spPr/>
    </dgm:pt>
    <dgm:pt modelId="{0D470D30-851D-40DC-9CC4-A0BC17E3C163}">
      <dgm:prSet phldrT="[Text]" custT="1"/>
      <dgm:spPr>
        <a:solidFill>
          <a:srgbClr val="BFC6B8"/>
        </a:solidFill>
      </dgm:spPr>
      <dgm:t>
        <a:bodyPr/>
        <a:lstStyle/>
        <a:p>
          <a:r>
            <a:rPr lang="en-US" sz="1300" dirty="0" smtClean="0">
              <a:latin typeface="Garamond" panose="02020404030301010803" pitchFamily="18" charset="0"/>
            </a:rPr>
            <a:t>Investment Philosophy and Strategy </a:t>
          </a:r>
          <a:endParaRPr lang="en-US" sz="1300" b="0" u="none" dirty="0">
            <a:latin typeface="Garamond" panose="02020404030301010803" pitchFamily="18" charset="0"/>
          </a:endParaRPr>
        </a:p>
      </dgm:t>
    </dgm:pt>
    <dgm:pt modelId="{A689E776-27F2-4B6A-963D-6163D8422ABA}" type="parTrans" cxnId="{0370A262-DC3D-47DB-AC09-E5AA36258298}">
      <dgm:prSet/>
      <dgm:spPr/>
      <dgm:t>
        <a:bodyPr/>
        <a:lstStyle/>
        <a:p>
          <a:endParaRPr lang="en-US" sz="1300">
            <a:latin typeface="Garamond" panose="02020404030301010803" pitchFamily="18" charset="0"/>
          </a:endParaRPr>
        </a:p>
      </dgm:t>
    </dgm:pt>
    <dgm:pt modelId="{0E024367-3ABB-4FFD-85C5-B41615BE0254}" type="sibTrans" cxnId="{0370A262-DC3D-47DB-AC09-E5AA36258298}">
      <dgm:prSet/>
      <dgm:spPr/>
      <dgm:t>
        <a:bodyPr/>
        <a:lstStyle/>
        <a:p>
          <a:endParaRPr lang="en-US" sz="1300">
            <a:latin typeface="Garamond" panose="02020404030301010803" pitchFamily="18" charset="0"/>
          </a:endParaRPr>
        </a:p>
      </dgm:t>
    </dgm:pt>
    <dgm:pt modelId="{5F49E02C-5232-4230-93E5-B11F72105A96}">
      <dgm:prSet phldrT="[Text]" custT="1"/>
      <dgm:spPr>
        <a:solidFill>
          <a:srgbClr val="BFC6B8"/>
        </a:solidFill>
      </dgm:spPr>
      <dgm:t>
        <a:bodyPr/>
        <a:lstStyle/>
        <a:p>
          <a:r>
            <a:rPr lang="en-US" sz="1300" dirty="0" smtClean="0">
              <a:latin typeface="Garamond" panose="02020404030301010803" pitchFamily="18" charset="0"/>
            </a:rPr>
            <a:t>Process &amp; Procedure </a:t>
          </a:r>
          <a:endParaRPr lang="en-US" sz="1300" dirty="0">
            <a:latin typeface="Garamond" panose="02020404030301010803" pitchFamily="18" charset="0"/>
          </a:endParaRPr>
        </a:p>
      </dgm:t>
    </dgm:pt>
    <dgm:pt modelId="{30C9047E-4EB7-44EC-BD2F-76A1BA33C29D}" type="parTrans" cxnId="{1C7DD2BA-F5CC-4ECC-B3B5-E7A6A1CF744E}">
      <dgm:prSet/>
      <dgm:spPr/>
      <dgm:t>
        <a:bodyPr/>
        <a:lstStyle/>
        <a:p>
          <a:endParaRPr lang="en-US" sz="1300">
            <a:latin typeface="Garamond" panose="02020404030301010803" pitchFamily="18" charset="0"/>
          </a:endParaRPr>
        </a:p>
      </dgm:t>
    </dgm:pt>
    <dgm:pt modelId="{6DE3B462-66EB-424B-B068-B4EE18A9012F}" type="sibTrans" cxnId="{1C7DD2BA-F5CC-4ECC-B3B5-E7A6A1CF744E}">
      <dgm:prSet/>
      <dgm:spPr/>
      <dgm:t>
        <a:bodyPr/>
        <a:lstStyle/>
        <a:p>
          <a:endParaRPr lang="en-US" sz="1300">
            <a:latin typeface="Garamond" panose="02020404030301010803" pitchFamily="18" charset="0"/>
          </a:endParaRPr>
        </a:p>
      </dgm:t>
    </dgm:pt>
    <dgm:pt modelId="{6A4D4E85-4051-450A-854F-61A25F0CD88D}">
      <dgm:prSet phldrT="[Text]" custT="1"/>
      <dgm:spPr>
        <a:solidFill>
          <a:srgbClr val="BFC6B8"/>
        </a:solidFill>
      </dgm:spPr>
      <dgm:t>
        <a:bodyPr/>
        <a:lstStyle/>
        <a:p>
          <a:r>
            <a:rPr lang="en-US" sz="1300" dirty="0" smtClean="0">
              <a:latin typeface="Garamond" panose="02020404030301010803" pitchFamily="18" charset="0"/>
            </a:rPr>
            <a:t>Risk Management</a:t>
          </a:r>
          <a:endParaRPr lang="en-US" sz="1300" dirty="0">
            <a:latin typeface="Garamond" panose="02020404030301010803" pitchFamily="18" charset="0"/>
          </a:endParaRPr>
        </a:p>
      </dgm:t>
    </dgm:pt>
    <dgm:pt modelId="{51E535FF-11DA-473F-9317-F91E56443080}" type="parTrans" cxnId="{0595E098-74F3-4088-9E60-B10A5FAFC79A}">
      <dgm:prSet/>
      <dgm:spPr/>
      <dgm:t>
        <a:bodyPr/>
        <a:lstStyle/>
        <a:p>
          <a:endParaRPr lang="en-US" sz="1300">
            <a:latin typeface="Garamond" panose="02020404030301010803" pitchFamily="18" charset="0"/>
          </a:endParaRPr>
        </a:p>
      </dgm:t>
    </dgm:pt>
    <dgm:pt modelId="{7B550978-B41B-4522-BE44-E937ABA30AA8}" type="sibTrans" cxnId="{0595E098-74F3-4088-9E60-B10A5FAFC79A}">
      <dgm:prSet/>
      <dgm:spPr/>
      <dgm:t>
        <a:bodyPr/>
        <a:lstStyle/>
        <a:p>
          <a:endParaRPr lang="en-US" sz="1300">
            <a:latin typeface="Garamond" panose="02020404030301010803" pitchFamily="18" charset="0"/>
          </a:endParaRPr>
        </a:p>
      </dgm:t>
    </dgm:pt>
    <dgm:pt modelId="{F087A908-FD9E-48B0-8640-069DE623B59B}">
      <dgm:prSet phldrT="[Text]" custT="1"/>
      <dgm:spPr>
        <a:solidFill>
          <a:srgbClr val="BFC6B8"/>
        </a:solidFill>
      </dgm:spPr>
      <dgm:t>
        <a:bodyPr/>
        <a:lstStyle/>
        <a:p>
          <a:r>
            <a:rPr lang="en-US" sz="1300" dirty="0" smtClean="0">
              <a:latin typeface="Garamond" panose="02020404030301010803" pitchFamily="18" charset="0"/>
            </a:rPr>
            <a:t>Economic Outlook</a:t>
          </a:r>
          <a:endParaRPr lang="en-US" sz="1300" dirty="0">
            <a:latin typeface="Garamond" panose="02020404030301010803" pitchFamily="18" charset="0"/>
          </a:endParaRPr>
        </a:p>
      </dgm:t>
    </dgm:pt>
    <dgm:pt modelId="{629A0842-BD45-499F-A7B2-77D0F56D0949}" type="parTrans" cxnId="{C805E391-1D4B-4290-AB9C-ABFD084B608A}">
      <dgm:prSet/>
      <dgm:spPr/>
      <dgm:t>
        <a:bodyPr/>
        <a:lstStyle/>
        <a:p>
          <a:endParaRPr lang="en-US" sz="1300">
            <a:latin typeface="Garamond" panose="02020404030301010803" pitchFamily="18" charset="0"/>
          </a:endParaRPr>
        </a:p>
      </dgm:t>
    </dgm:pt>
    <dgm:pt modelId="{BBCF063B-BC16-487C-B98D-9F58D13CA0AB}" type="sibTrans" cxnId="{C805E391-1D4B-4290-AB9C-ABFD084B608A}">
      <dgm:prSet/>
      <dgm:spPr/>
      <dgm:t>
        <a:bodyPr/>
        <a:lstStyle/>
        <a:p>
          <a:endParaRPr lang="en-US" sz="1300">
            <a:latin typeface="Garamond" panose="02020404030301010803" pitchFamily="18" charset="0"/>
          </a:endParaRPr>
        </a:p>
      </dgm:t>
    </dgm:pt>
    <dgm:pt modelId="{69486B66-7963-4A33-A86E-0CBF5101AE53}">
      <dgm:prSet phldrT="[Text]" custT="1"/>
      <dgm:spPr>
        <a:solidFill>
          <a:srgbClr val="BFC6B8"/>
        </a:solidFill>
      </dgm:spPr>
      <dgm:t>
        <a:bodyPr/>
        <a:lstStyle/>
        <a:p>
          <a:r>
            <a:rPr lang="en-US" sz="1300" dirty="0" smtClean="0">
              <a:latin typeface="Garamond" panose="02020404030301010803" pitchFamily="18" charset="0"/>
            </a:rPr>
            <a:t>Portfolio Analysis</a:t>
          </a:r>
          <a:endParaRPr lang="en-US" sz="1300" dirty="0">
            <a:latin typeface="Garamond" panose="02020404030301010803" pitchFamily="18" charset="0"/>
          </a:endParaRPr>
        </a:p>
      </dgm:t>
    </dgm:pt>
    <dgm:pt modelId="{FC9C912A-2C19-4DBD-9C6D-24349B166657}" type="parTrans" cxnId="{A661A865-789D-4D18-904D-83272655395B}">
      <dgm:prSet/>
      <dgm:spPr/>
      <dgm:t>
        <a:bodyPr/>
        <a:lstStyle/>
        <a:p>
          <a:endParaRPr lang="en-US" sz="1300">
            <a:latin typeface="Garamond" panose="02020404030301010803" pitchFamily="18" charset="0"/>
          </a:endParaRPr>
        </a:p>
      </dgm:t>
    </dgm:pt>
    <dgm:pt modelId="{9971E2DB-945D-410E-B2E1-890950A96303}" type="sibTrans" cxnId="{A661A865-789D-4D18-904D-83272655395B}">
      <dgm:prSet/>
      <dgm:spPr/>
      <dgm:t>
        <a:bodyPr/>
        <a:lstStyle/>
        <a:p>
          <a:endParaRPr lang="en-US" sz="1300">
            <a:latin typeface="Garamond" panose="02020404030301010803" pitchFamily="18" charset="0"/>
          </a:endParaRPr>
        </a:p>
      </dgm:t>
    </dgm:pt>
    <dgm:pt modelId="{4687564D-C34F-42F1-881D-6B57F5ED4E42}">
      <dgm:prSet phldrT="[Text]" custT="1"/>
      <dgm:spPr>
        <a:solidFill>
          <a:srgbClr val="BFC6B8"/>
        </a:solidFill>
      </dgm:spPr>
      <dgm:t>
        <a:bodyPr/>
        <a:lstStyle/>
        <a:p>
          <a:r>
            <a:rPr lang="en-US" sz="1300" dirty="0" smtClean="0">
              <a:latin typeface="Garamond" panose="02020404030301010803" pitchFamily="18" charset="0"/>
            </a:rPr>
            <a:t>Performance</a:t>
          </a:r>
          <a:endParaRPr lang="en-US" sz="1300" dirty="0">
            <a:latin typeface="Garamond" panose="02020404030301010803" pitchFamily="18" charset="0"/>
          </a:endParaRPr>
        </a:p>
      </dgm:t>
    </dgm:pt>
    <dgm:pt modelId="{B929FE97-20EA-4D67-A996-F690505D5C35}" type="parTrans" cxnId="{B7018BD0-3866-41EC-9295-422DD6827C70}">
      <dgm:prSet/>
      <dgm:spPr/>
      <dgm:t>
        <a:bodyPr/>
        <a:lstStyle/>
        <a:p>
          <a:endParaRPr lang="en-US" sz="1300">
            <a:latin typeface="Garamond" panose="02020404030301010803" pitchFamily="18" charset="0"/>
          </a:endParaRPr>
        </a:p>
      </dgm:t>
    </dgm:pt>
    <dgm:pt modelId="{F6977D1B-F6BE-483F-978D-BA1F955DB8D6}" type="sibTrans" cxnId="{B7018BD0-3866-41EC-9295-422DD6827C70}">
      <dgm:prSet/>
      <dgm:spPr/>
      <dgm:t>
        <a:bodyPr/>
        <a:lstStyle/>
        <a:p>
          <a:endParaRPr lang="en-US" sz="1300">
            <a:latin typeface="Garamond" panose="02020404030301010803" pitchFamily="18" charset="0"/>
          </a:endParaRPr>
        </a:p>
      </dgm:t>
    </dgm:pt>
    <dgm:pt modelId="{795AA760-2ED4-4976-83B4-33DE1221FF5D}">
      <dgm:prSet phldrT="[Text]" custT="1"/>
      <dgm:spPr>
        <a:solidFill>
          <a:srgbClr val="855E4E"/>
        </a:solidFill>
      </dgm:spPr>
      <dgm:t>
        <a:bodyPr/>
        <a:lstStyle/>
        <a:p>
          <a:r>
            <a:rPr lang="en-US" sz="1300" dirty="0" smtClean="0">
              <a:latin typeface="Garamond" panose="02020404030301010803" pitchFamily="18" charset="0"/>
            </a:rPr>
            <a:t>Selected Holdings</a:t>
          </a:r>
          <a:endParaRPr lang="en-US" sz="1300" dirty="0">
            <a:latin typeface="Garamond" panose="02020404030301010803" pitchFamily="18" charset="0"/>
          </a:endParaRPr>
        </a:p>
      </dgm:t>
    </dgm:pt>
    <dgm:pt modelId="{10E8BEF0-5654-4399-8C66-79918F234872}" type="parTrans" cxnId="{B76F18DF-FDF6-4158-9CE7-CD1C639081F8}">
      <dgm:prSet/>
      <dgm:spPr/>
      <dgm:t>
        <a:bodyPr/>
        <a:lstStyle/>
        <a:p>
          <a:endParaRPr lang="en-US" sz="1300">
            <a:latin typeface="Garamond" panose="02020404030301010803" pitchFamily="18" charset="0"/>
          </a:endParaRPr>
        </a:p>
      </dgm:t>
    </dgm:pt>
    <dgm:pt modelId="{228AF959-27AE-4421-ABAB-625E850C2A8F}" type="sibTrans" cxnId="{B76F18DF-FDF6-4158-9CE7-CD1C639081F8}">
      <dgm:prSet/>
      <dgm:spPr/>
      <dgm:t>
        <a:bodyPr/>
        <a:lstStyle/>
        <a:p>
          <a:endParaRPr lang="en-US" sz="1300">
            <a:latin typeface="Garamond" panose="02020404030301010803" pitchFamily="18" charset="0"/>
          </a:endParaRPr>
        </a:p>
      </dgm:t>
    </dgm:pt>
    <dgm:pt modelId="{B10DE601-E24C-40A0-8131-97177D36C2D5}" type="pres">
      <dgm:prSet presAssocID="{489814E5-B7AE-4D28-B95F-B748C7EC62D4}" presName="Name0" presStyleCnt="0">
        <dgm:presLayoutVars>
          <dgm:dir/>
          <dgm:resizeHandles val="exact"/>
        </dgm:presLayoutVars>
      </dgm:prSet>
      <dgm:spPr/>
    </dgm:pt>
    <dgm:pt modelId="{DFA549FE-8753-4C30-B34E-14E764C496FF}" type="pres">
      <dgm:prSet presAssocID="{0D470D30-851D-40DC-9CC4-A0BC17E3C163}" presName="parTxOnly" presStyleLbl="node1" presStyleIdx="0" presStyleCnt="7">
        <dgm:presLayoutVars>
          <dgm:bulletEnabled val="1"/>
        </dgm:presLayoutVars>
      </dgm:prSet>
      <dgm:spPr/>
      <dgm:t>
        <a:bodyPr/>
        <a:lstStyle/>
        <a:p>
          <a:endParaRPr lang="en-US"/>
        </a:p>
      </dgm:t>
    </dgm:pt>
    <dgm:pt modelId="{C23F6A03-03CF-4B69-A47F-9E1BF41F5BE2}" type="pres">
      <dgm:prSet presAssocID="{0E024367-3ABB-4FFD-85C5-B41615BE0254}" presName="parSpace" presStyleCnt="0"/>
      <dgm:spPr/>
    </dgm:pt>
    <dgm:pt modelId="{63F15FDE-7CA4-4CDD-A567-F826E31F1CA1}" type="pres">
      <dgm:prSet presAssocID="{5F49E02C-5232-4230-93E5-B11F72105A96}" presName="parTxOnly" presStyleLbl="node1" presStyleIdx="1" presStyleCnt="7">
        <dgm:presLayoutVars>
          <dgm:bulletEnabled val="1"/>
        </dgm:presLayoutVars>
      </dgm:prSet>
      <dgm:spPr/>
      <dgm:t>
        <a:bodyPr/>
        <a:lstStyle/>
        <a:p>
          <a:endParaRPr lang="en-US"/>
        </a:p>
      </dgm:t>
    </dgm:pt>
    <dgm:pt modelId="{99828B1B-CCC0-4F07-8425-F40D8C2C64D3}" type="pres">
      <dgm:prSet presAssocID="{6DE3B462-66EB-424B-B068-B4EE18A9012F}" presName="parSpace" presStyleCnt="0"/>
      <dgm:spPr/>
    </dgm:pt>
    <dgm:pt modelId="{D72FEBA0-5B87-4627-AF30-4DA160700CF9}" type="pres">
      <dgm:prSet presAssocID="{6A4D4E85-4051-450A-854F-61A25F0CD88D}" presName="parTxOnly" presStyleLbl="node1" presStyleIdx="2" presStyleCnt="7">
        <dgm:presLayoutVars>
          <dgm:bulletEnabled val="1"/>
        </dgm:presLayoutVars>
      </dgm:prSet>
      <dgm:spPr/>
      <dgm:t>
        <a:bodyPr/>
        <a:lstStyle/>
        <a:p>
          <a:endParaRPr lang="en-US"/>
        </a:p>
      </dgm:t>
    </dgm:pt>
    <dgm:pt modelId="{F9581337-AF03-4487-8FD6-FDB9BC0800EC}" type="pres">
      <dgm:prSet presAssocID="{7B550978-B41B-4522-BE44-E937ABA30AA8}" presName="parSpace" presStyleCnt="0"/>
      <dgm:spPr/>
    </dgm:pt>
    <dgm:pt modelId="{574EBF4A-30F9-4707-8955-E4F0E8622A53}" type="pres">
      <dgm:prSet presAssocID="{F087A908-FD9E-48B0-8640-069DE623B59B}" presName="parTxOnly" presStyleLbl="node1" presStyleIdx="3" presStyleCnt="7">
        <dgm:presLayoutVars>
          <dgm:bulletEnabled val="1"/>
        </dgm:presLayoutVars>
      </dgm:prSet>
      <dgm:spPr/>
      <dgm:t>
        <a:bodyPr/>
        <a:lstStyle/>
        <a:p>
          <a:endParaRPr lang="en-US"/>
        </a:p>
      </dgm:t>
    </dgm:pt>
    <dgm:pt modelId="{B35842E6-3F5B-49FC-8CA5-A9838BB7C5AD}" type="pres">
      <dgm:prSet presAssocID="{BBCF063B-BC16-487C-B98D-9F58D13CA0AB}" presName="parSpace" presStyleCnt="0"/>
      <dgm:spPr/>
    </dgm:pt>
    <dgm:pt modelId="{07E531D0-4764-43BA-AA51-5ED86909224E}" type="pres">
      <dgm:prSet presAssocID="{69486B66-7963-4A33-A86E-0CBF5101AE53}" presName="parTxOnly" presStyleLbl="node1" presStyleIdx="4" presStyleCnt="7">
        <dgm:presLayoutVars>
          <dgm:bulletEnabled val="1"/>
        </dgm:presLayoutVars>
      </dgm:prSet>
      <dgm:spPr/>
      <dgm:t>
        <a:bodyPr/>
        <a:lstStyle/>
        <a:p>
          <a:endParaRPr lang="en-US"/>
        </a:p>
      </dgm:t>
    </dgm:pt>
    <dgm:pt modelId="{72616D7E-064C-4544-A66B-5A37D151F6B2}" type="pres">
      <dgm:prSet presAssocID="{9971E2DB-945D-410E-B2E1-890950A96303}" presName="parSpace" presStyleCnt="0"/>
      <dgm:spPr/>
    </dgm:pt>
    <dgm:pt modelId="{E890F02A-3120-411C-B24D-700455394299}" type="pres">
      <dgm:prSet presAssocID="{4687564D-C34F-42F1-881D-6B57F5ED4E42}" presName="parTxOnly" presStyleLbl="node1" presStyleIdx="5" presStyleCnt="7">
        <dgm:presLayoutVars>
          <dgm:bulletEnabled val="1"/>
        </dgm:presLayoutVars>
      </dgm:prSet>
      <dgm:spPr/>
      <dgm:t>
        <a:bodyPr/>
        <a:lstStyle/>
        <a:p>
          <a:endParaRPr lang="en-US"/>
        </a:p>
      </dgm:t>
    </dgm:pt>
    <dgm:pt modelId="{870FA73E-C42A-4B3F-83BC-00BEF66D40F2}" type="pres">
      <dgm:prSet presAssocID="{F6977D1B-F6BE-483F-978D-BA1F955DB8D6}" presName="parSpace" presStyleCnt="0"/>
      <dgm:spPr/>
    </dgm:pt>
    <dgm:pt modelId="{7CE64165-C34C-4C11-91B3-E2C4FD965D44}" type="pres">
      <dgm:prSet presAssocID="{795AA760-2ED4-4976-83B4-33DE1221FF5D}" presName="parTxOnly" presStyleLbl="node1" presStyleIdx="6" presStyleCnt="7">
        <dgm:presLayoutVars>
          <dgm:bulletEnabled val="1"/>
        </dgm:presLayoutVars>
      </dgm:prSet>
      <dgm:spPr/>
      <dgm:t>
        <a:bodyPr/>
        <a:lstStyle/>
        <a:p>
          <a:endParaRPr lang="en-US"/>
        </a:p>
      </dgm:t>
    </dgm:pt>
  </dgm:ptLst>
  <dgm:cxnLst>
    <dgm:cxn modelId="{C7600261-F932-4EC7-AEE8-1B368736A1E2}" type="presOf" srcId="{69486B66-7963-4A33-A86E-0CBF5101AE53}" destId="{07E531D0-4764-43BA-AA51-5ED86909224E}" srcOrd="0" destOrd="0" presId="urn:microsoft.com/office/officeart/2005/8/layout/hChevron3"/>
    <dgm:cxn modelId="{7C66A0D5-03C0-44E7-99E4-FEF5491EA3C7}" type="presOf" srcId="{4687564D-C34F-42F1-881D-6B57F5ED4E42}" destId="{E890F02A-3120-411C-B24D-700455394299}" srcOrd="0" destOrd="0" presId="urn:microsoft.com/office/officeart/2005/8/layout/hChevron3"/>
    <dgm:cxn modelId="{0370A262-DC3D-47DB-AC09-E5AA36258298}" srcId="{489814E5-B7AE-4D28-B95F-B748C7EC62D4}" destId="{0D470D30-851D-40DC-9CC4-A0BC17E3C163}" srcOrd="0" destOrd="0" parTransId="{A689E776-27F2-4B6A-963D-6163D8422ABA}" sibTransId="{0E024367-3ABB-4FFD-85C5-B41615BE0254}"/>
    <dgm:cxn modelId="{342569CA-AB6E-49B6-B693-4EB3E64C1B32}" type="presOf" srcId="{795AA760-2ED4-4976-83B4-33DE1221FF5D}" destId="{7CE64165-C34C-4C11-91B3-E2C4FD965D44}" srcOrd="0" destOrd="0" presId="urn:microsoft.com/office/officeart/2005/8/layout/hChevron3"/>
    <dgm:cxn modelId="{697755DB-7377-411C-9F5C-5BCF1350E1BD}" type="presOf" srcId="{489814E5-B7AE-4D28-B95F-B748C7EC62D4}" destId="{B10DE601-E24C-40A0-8131-97177D36C2D5}" srcOrd="0" destOrd="0" presId="urn:microsoft.com/office/officeart/2005/8/layout/hChevron3"/>
    <dgm:cxn modelId="{B331BF69-081D-4E14-BCF3-9114931D83BA}" type="presOf" srcId="{F087A908-FD9E-48B0-8640-069DE623B59B}" destId="{574EBF4A-30F9-4707-8955-E4F0E8622A53}" srcOrd="0" destOrd="0" presId="urn:microsoft.com/office/officeart/2005/8/layout/hChevron3"/>
    <dgm:cxn modelId="{A661A865-789D-4D18-904D-83272655395B}" srcId="{489814E5-B7AE-4D28-B95F-B748C7EC62D4}" destId="{69486B66-7963-4A33-A86E-0CBF5101AE53}" srcOrd="4" destOrd="0" parTransId="{FC9C912A-2C19-4DBD-9C6D-24349B166657}" sibTransId="{9971E2DB-945D-410E-B2E1-890950A96303}"/>
    <dgm:cxn modelId="{B76F18DF-FDF6-4158-9CE7-CD1C639081F8}" srcId="{489814E5-B7AE-4D28-B95F-B748C7EC62D4}" destId="{795AA760-2ED4-4976-83B4-33DE1221FF5D}" srcOrd="6" destOrd="0" parTransId="{10E8BEF0-5654-4399-8C66-79918F234872}" sibTransId="{228AF959-27AE-4421-ABAB-625E850C2A8F}"/>
    <dgm:cxn modelId="{9FC1C119-D5EA-4288-8151-459317317E89}" type="presOf" srcId="{5F49E02C-5232-4230-93E5-B11F72105A96}" destId="{63F15FDE-7CA4-4CDD-A567-F826E31F1CA1}" srcOrd="0" destOrd="0" presId="urn:microsoft.com/office/officeart/2005/8/layout/hChevron3"/>
    <dgm:cxn modelId="{B7018BD0-3866-41EC-9295-422DD6827C70}" srcId="{489814E5-B7AE-4D28-B95F-B748C7EC62D4}" destId="{4687564D-C34F-42F1-881D-6B57F5ED4E42}" srcOrd="5" destOrd="0" parTransId="{B929FE97-20EA-4D67-A996-F690505D5C35}" sibTransId="{F6977D1B-F6BE-483F-978D-BA1F955DB8D6}"/>
    <dgm:cxn modelId="{1C7DD2BA-F5CC-4ECC-B3B5-E7A6A1CF744E}" srcId="{489814E5-B7AE-4D28-B95F-B748C7EC62D4}" destId="{5F49E02C-5232-4230-93E5-B11F72105A96}" srcOrd="1" destOrd="0" parTransId="{30C9047E-4EB7-44EC-BD2F-76A1BA33C29D}" sibTransId="{6DE3B462-66EB-424B-B068-B4EE18A9012F}"/>
    <dgm:cxn modelId="{0595E098-74F3-4088-9E60-B10A5FAFC79A}" srcId="{489814E5-B7AE-4D28-B95F-B748C7EC62D4}" destId="{6A4D4E85-4051-450A-854F-61A25F0CD88D}" srcOrd="2" destOrd="0" parTransId="{51E535FF-11DA-473F-9317-F91E56443080}" sibTransId="{7B550978-B41B-4522-BE44-E937ABA30AA8}"/>
    <dgm:cxn modelId="{C805E391-1D4B-4290-AB9C-ABFD084B608A}" srcId="{489814E5-B7AE-4D28-B95F-B748C7EC62D4}" destId="{F087A908-FD9E-48B0-8640-069DE623B59B}" srcOrd="3" destOrd="0" parTransId="{629A0842-BD45-499F-A7B2-77D0F56D0949}" sibTransId="{BBCF063B-BC16-487C-B98D-9F58D13CA0AB}"/>
    <dgm:cxn modelId="{C35EA442-0BA1-4048-996A-CE70CEDEBABA}" type="presOf" srcId="{0D470D30-851D-40DC-9CC4-A0BC17E3C163}" destId="{DFA549FE-8753-4C30-B34E-14E764C496FF}" srcOrd="0" destOrd="0" presId="urn:microsoft.com/office/officeart/2005/8/layout/hChevron3"/>
    <dgm:cxn modelId="{4AC8565B-E556-424E-9E9F-F6E347FC6104}" type="presOf" srcId="{6A4D4E85-4051-450A-854F-61A25F0CD88D}" destId="{D72FEBA0-5B87-4627-AF30-4DA160700CF9}" srcOrd="0" destOrd="0" presId="urn:microsoft.com/office/officeart/2005/8/layout/hChevron3"/>
    <dgm:cxn modelId="{B13A9265-354B-4EA9-8CEB-1F5918F13DF5}" type="presParOf" srcId="{B10DE601-E24C-40A0-8131-97177D36C2D5}" destId="{DFA549FE-8753-4C30-B34E-14E764C496FF}" srcOrd="0" destOrd="0" presId="urn:microsoft.com/office/officeart/2005/8/layout/hChevron3"/>
    <dgm:cxn modelId="{FE059B28-D11E-471C-8960-15F38E5AF17B}" type="presParOf" srcId="{B10DE601-E24C-40A0-8131-97177D36C2D5}" destId="{C23F6A03-03CF-4B69-A47F-9E1BF41F5BE2}" srcOrd="1" destOrd="0" presId="urn:microsoft.com/office/officeart/2005/8/layout/hChevron3"/>
    <dgm:cxn modelId="{C22784FF-AD95-4761-BD05-28EC15D0D3FD}" type="presParOf" srcId="{B10DE601-E24C-40A0-8131-97177D36C2D5}" destId="{63F15FDE-7CA4-4CDD-A567-F826E31F1CA1}" srcOrd="2" destOrd="0" presId="urn:microsoft.com/office/officeart/2005/8/layout/hChevron3"/>
    <dgm:cxn modelId="{D257E5AE-6992-46DC-B2F8-3C3E9CC3197B}" type="presParOf" srcId="{B10DE601-E24C-40A0-8131-97177D36C2D5}" destId="{99828B1B-CCC0-4F07-8425-F40D8C2C64D3}" srcOrd="3" destOrd="0" presId="urn:microsoft.com/office/officeart/2005/8/layout/hChevron3"/>
    <dgm:cxn modelId="{74777D41-7AB2-4487-BCBA-FD5F8639B547}" type="presParOf" srcId="{B10DE601-E24C-40A0-8131-97177D36C2D5}" destId="{D72FEBA0-5B87-4627-AF30-4DA160700CF9}" srcOrd="4" destOrd="0" presId="urn:microsoft.com/office/officeart/2005/8/layout/hChevron3"/>
    <dgm:cxn modelId="{BB8A2122-4D80-4718-BC37-51EFBF8A6252}" type="presParOf" srcId="{B10DE601-E24C-40A0-8131-97177D36C2D5}" destId="{F9581337-AF03-4487-8FD6-FDB9BC0800EC}" srcOrd="5" destOrd="0" presId="urn:microsoft.com/office/officeart/2005/8/layout/hChevron3"/>
    <dgm:cxn modelId="{890AE8A4-316D-4A98-B0C8-BF870448B051}" type="presParOf" srcId="{B10DE601-E24C-40A0-8131-97177D36C2D5}" destId="{574EBF4A-30F9-4707-8955-E4F0E8622A53}" srcOrd="6" destOrd="0" presId="urn:microsoft.com/office/officeart/2005/8/layout/hChevron3"/>
    <dgm:cxn modelId="{8055558E-484E-4B5D-9F42-3FCF50E7CB10}" type="presParOf" srcId="{B10DE601-E24C-40A0-8131-97177D36C2D5}" destId="{B35842E6-3F5B-49FC-8CA5-A9838BB7C5AD}" srcOrd="7" destOrd="0" presId="urn:microsoft.com/office/officeart/2005/8/layout/hChevron3"/>
    <dgm:cxn modelId="{5A11F214-BA9C-4E5C-95F2-F323E0FC6EEC}" type="presParOf" srcId="{B10DE601-E24C-40A0-8131-97177D36C2D5}" destId="{07E531D0-4764-43BA-AA51-5ED86909224E}" srcOrd="8" destOrd="0" presId="urn:microsoft.com/office/officeart/2005/8/layout/hChevron3"/>
    <dgm:cxn modelId="{E7892117-2C7F-4A0A-913F-BEF02C1AF4FA}" type="presParOf" srcId="{B10DE601-E24C-40A0-8131-97177D36C2D5}" destId="{72616D7E-064C-4544-A66B-5A37D151F6B2}" srcOrd="9" destOrd="0" presId="urn:microsoft.com/office/officeart/2005/8/layout/hChevron3"/>
    <dgm:cxn modelId="{6286E9E8-08BC-4FA0-A711-81F8F157366B}" type="presParOf" srcId="{B10DE601-E24C-40A0-8131-97177D36C2D5}" destId="{E890F02A-3120-411C-B24D-700455394299}" srcOrd="10" destOrd="0" presId="urn:microsoft.com/office/officeart/2005/8/layout/hChevron3"/>
    <dgm:cxn modelId="{400C4B33-5757-4173-B188-0D505497DEF1}" type="presParOf" srcId="{B10DE601-E24C-40A0-8131-97177D36C2D5}" destId="{870FA73E-C42A-4B3F-83BC-00BEF66D40F2}" srcOrd="11" destOrd="0" presId="urn:microsoft.com/office/officeart/2005/8/layout/hChevron3"/>
    <dgm:cxn modelId="{F78E3698-A184-4ED0-B034-0015826BF9F1}" type="presParOf" srcId="{B10DE601-E24C-40A0-8131-97177D36C2D5}" destId="{7CE64165-C34C-4C11-91B3-E2C4FD965D44}" srcOrd="12"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89814E5-B7AE-4D28-B95F-B748C7EC62D4}" type="doc">
      <dgm:prSet loTypeId="urn:microsoft.com/office/officeart/2005/8/layout/hChevron3" loCatId="process" qsTypeId="urn:microsoft.com/office/officeart/2005/8/quickstyle/simple1" qsCatId="simple" csTypeId="urn:microsoft.com/office/officeart/2005/8/colors/accent4_2" csCatId="accent4" phldr="1"/>
      <dgm:spPr/>
    </dgm:pt>
    <dgm:pt modelId="{0D470D30-851D-40DC-9CC4-A0BC17E3C163}">
      <dgm:prSet phldrT="[Text]" custT="1"/>
      <dgm:spPr>
        <a:solidFill>
          <a:schemeClr val="accent2">
            <a:lumMod val="50000"/>
          </a:schemeClr>
        </a:solidFill>
      </dgm:spPr>
      <dgm:t>
        <a:bodyPr/>
        <a:lstStyle/>
        <a:p>
          <a:r>
            <a:rPr lang="en-US" sz="1300" dirty="0" smtClean="0">
              <a:latin typeface="Garamond" panose="02020404030301010803" pitchFamily="18" charset="0"/>
            </a:rPr>
            <a:t>Investment Philosophy and Strategy </a:t>
          </a:r>
          <a:endParaRPr lang="en-US" sz="1300" b="0" u="none" dirty="0">
            <a:latin typeface="Garamond" panose="02020404030301010803" pitchFamily="18" charset="0"/>
          </a:endParaRPr>
        </a:p>
      </dgm:t>
    </dgm:pt>
    <dgm:pt modelId="{A689E776-27F2-4B6A-963D-6163D8422ABA}" type="parTrans" cxnId="{0370A262-DC3D-47DB-AC09-E5AA36258298}">
      <dgm:prSet/>
      <dgm:spPr/>
      <dgm:t>
        <a:bodyPr/>
        <a:lstStyle/>
        <a:p>
          <a:endParaRPr lang="en-US" sz="1300">
            <a:latin typeface="Garamond" panose="02020404030301010803" pitchFamily="18" charset="0"/>
          </a:endParaRPr>
        </a:p>
      </dgm:t>
    </dgm:pt>
    <dgm:pt modelId="{0E024367-3ABB-4FFD-85C5-B41615BE0254}" type="sibTrans" cxnId="{0370A262-DC3D-47DB-AC09-E5AA36258298}">
      <dgm:prSet/>
      <dgm:spPr/>
      <dgm:t>
        <a:bodyPr/>
        <a:lstStyle/>
        <a:p>
          <a:endParaRPr lang="en-US" sz="1300">
            <a:latin typeface="Garamond" panose="02020404030301010803" pitchFamily="18" charset="0"/>
          </a:endParaRPr>
        </a:p>
      </dgm:t>
    </dgm:pt>
    <dgm:pt modelId="{5F49E02C-5232-4230-93E5-B11F72105A96}">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Process &amp; Procedure </a:t>
          </a:r>
          <a:endParaRPr lang="en-US" sz="1300" dirty="0">
            <a:latin typeface="Garamond" panose="02020404030301010803" pitchFamily="18" charset="0"/>
          </a:endParaRPr>
        </a:p>
      </dgm:t>
    </dgm:pt>
    <dgm:pt modelId="{30C9047E-4EB7-44EC-BD2F-76A1BA33C29D}" type="parTrans" cxnId="{1C7DD2BA-F5CC-4ECC-B3B5-E7A6A1CF744E}">
      <dgm:prSet/>
      <dgm:spPr/>
      <dgm:t>
        <a:bodyPr/>
        <a:lstStyle/>
        <a:p>
          <a:endParaRPr lang="en-US" sz="1300">
            <a:latin typeface="Garamond" panose="02020404030301010803" pitchFamily="18" charset="0"/>
          </a:endParaRPr>
        </a:p>
      </dgm:t>
    </dgm:pt>
    <dgm:pt modelId="{6DE3B462-66EB-424B-B068-B4EE18A9012F}" type="sibTrans" cxnId="{1C7DD2BA-F5CC-4ECC-B3B5-E7A6A1CF744E}">
      <dgm:prSet/>
      <dgm:spPr/>
      <dgm:t>
        <a:bodyPr/>
        <a:lstStyle/>
        <a:p>
          <a:endParaRPr lang="en-US" sz="1300">
            <a:latin typeface="Garamond" panose="02020404030301010803" pitchFamily="18" charset="0"/>
          </a:endParaRPr>
        </a:p>
      </dgm:t>
    </dgm:pt>
    <dgm:pt modelId="{6A4D4E85-4051-450A-854F-61A25F0CD88D}">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Risk Management</a:t>
          </a:r>
          <a:endParaRPr lang="en-US" sz="1300" dirty="0">
            <a:latin typeface="Garamond" panose="02020404030301010803" pitchFamily="18" charset="0"/>
          </a:endParaRPr>
        </a:p>
      </dgm:t>
    </dgm:pt>
    <dgm:pt modelId="{51E535FF-11DA-473F-9317-F91E56443080}" type="parTrans" cxnId="{0595E098-74F3-4088-9E60-B10A5FAFC79A}">
      <dgm:prSet/>
      <dgm:spPr/>
      <dgm:t>
        <a:bodyPr/>
        <a:lstStyle/>
        <a:p>
          <a:endParaRPr lang="en-US" sz="1300">
            <a:latin typeface="Garamond" panose="02020404030301010803" pitchFamily="18" charset="0"/>
          </a:endParaRPr>
        </a:p>
      </dgm:t>
    </dgm:pt>
    <dgm:pt modelId="{7B550978-B41B-4522-BE44-E937ABA30AA8}" type="sibTrans" cxnId="{0595E098-74F3-4088-9E60-B10A5FAFC79A}">
      <dgm:prSet/>
      <dgm:spPr/>
      <dgm:t>
        <a:bodyPr/>
        <a:lstStyle/>
        <a:p>
          <a:endParaRPr lang="en-US" sz="1300">
            <a:latin typeface="Garamond" panose="02020404030301010803" pitchFamily="18" charset="0"/>
          </a:endParaRPr>
        </a:p>
      </dgm:t>
    </dgm:pt>
    <dgm:pt modelId="{F087A908-FD9E-48B0-8640-069DE623B59B}">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Economic Outlook</a:t>
          </a:r>
          <a:endParaRPr lang="en-US" sz="1300" dirty="0">
            <a:latin typeface="Garamond" panose="02020404030301010803" pitchFamily="18" charset="0"/>
          </a:endParaRPr>
        </a:p>
      </dgm:t>
    </dgm:pt>
    <dgm:pt modelId="{629A0842-BD45-499F-A7B2-77D0F56D0949}" type="parTrans" cxnId="{C805E391-1D4B-4290-AB9C-ABFD084B608A}">
      <dgm:prSet/>
      <dgm:spPr/>
      <dgm:t>
        <a:bodyPr/>
        <a:lstStyle/>
        <a:p>
          <a:endParaRPr lang="en-US" sz="1300">
            <a:latin typeface="Garamond" panose="02020404030301010803" pitchFamily="18" charset="0"/>
          </a:endParaRPr>
        </a:p>
      </dgm:t>
    </dgm:pt>
    <dgm:pt modelId="{BBCF063B-BC16-487C-B98D-9F58D13CA0AB}" type="sibTrans" cxnId="{C805E391-1D4B-4290-AB9C-ABFD084B608A}">
      <dgm:prSet/>
      <dgm:spPr/>
      <dgm:t>
        <a:bodyPr/>
        <a:lstStyle/>
        <a:p>
          <a:endParaRPr lang="en-US" sz="1300">
            <a:latin typeface="Garamond" panose="02020404030301010803" pitchFamily="18" charset="0"/>
          </a:endParaRPr>
        </a:p>
      </dgm:t>
    </dgm:pt>
    <dgm:pt modelId="{69486B66-7963-4A33-A86E-0CBF5101AE53}">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Portfolio Analysis</a:t>
          </a:r>
          <a:endParaRPr lang="en-US" sz="1300" dirty="0">
            <a:latin typeface="Garamond" panose="02020404030301010803" pitchFamily="18" charset="0"/>
          </a:endParaRPr>
        </a:p>
      </dgm:t>
    </dgm:pt>
    <dgm:pt modelId="{FC9C912A-2C19-4DBD-9C6D-24349B166657}" type="parTrans" cxnId="{A661A865-789D-4D18-904D-83272655395B}">
      <dgm:prSet/>
      <dgm:spPr/>
      <dgm:t>
        <a:bodyPr/>
        <a:lstStyle/>
        <a:p>
          <a:endParaRPr lang="en-US" sz="1300">
            <a:latin typeface="Garamond" panose="02020404030301010803" pitchFamily="18" charset="0"/>
          </a:endParaRPr>
        </a:p>
      </dgm:t>
    </dgm:pt>
    <dgm:pt modelId="{9971E2DB-945D-410E-B2E1-890950A96303}" type="sibTrans" cxnId="{A661A865-789D-4D18-904D-83272655395B}">
      <dgm:prSet/>
      <dgm:spPr/>
      <dgm:t>
        <a:bodyPr/>
        <a:lstStyle/>
        <a:p>
          <a:endParaRPr lang="en-US" sz="1300">
            <a:latin typeface="Garamond" panose="02020404030301010803" pitchFamily="18" charset="0"/>
          </a:endParaRPr>
        </a:p>
      </dgm:t>
    </dgm:pt>
    <dgm:pt modelId="{4687564D-C34F-42F1-881D-6B57F5ED4E42}">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Performance</a:t>
          </a:r>
          <a:endParaRPr lang="en-US" sz="1300" dirty="0">
            <a:latin typeface="Garamond" panose="02020404030301010803" pitchFamily="18" charset="0"/>
          </a:endParaRPr>
        </a:p>
      </dgm:t>
    </dgm:pt>
    <dgm:pt modelId="{B929FE97-20EA-4D67-A996-F690505D5C35}" type="parTrans" cxnId="{B7018BD0-3866-41EC-9295-422DD6827C70}">
      <dgm:prSet/>
      <dgm:spPr/>
      <dgm:t>
        <a:bodyPr/>
        <a:lstStyle/>
        <a:p>
          <a:endParaRPr lang="en-US" sz="1300">
            <a:latin typeface="Garamond" panose="02020404030301010803" pitchFamily="18" charset="0"/>
          </a:endParaRPr>
        </a:p>
      </dgm:t>
    </dgm:pt>
    <dgm:pt modelId="{F6977D1B-F6BE-483F-978D-BA1F955DB8D6}" type="sibTrans" cxnId="{B7018BD0-3866-41EC-9295-422DD6827C70}">
      <dgm:prSet/>
      <dgm:spPr/>
      <dgm:t>
        <a:bodyPr/>
        <a:lstStyle/>
        <a:p>
          <a:endParaRPr lang="en-US" sz="1300">
            <a:latin typeface="Garamond" panose="02020404030301010803" pitchFamily="18" charset="0"/>
          </a:endParaRPr>
        </a:p>
      </dgm:t>
    </dgm:pt>
    <dgm:pt modelId="{795AA760-2ED4-4976-83B4-33DE1221FF5D}">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Selected Holdings</a:t>
          </a:r>
          <a:endParaRPr lang="en-US" sz="1300" dirty="0">
            <a:latin typeface="Garamond" panose="02020404030301010803" pitchFamily="18" charset="0"/>
          </a:endParaRPr>
        </a:p>
      </dgm:t>
    </dgm:pt>
    <dgm:pt modelId="{10E8BEF0-5654-4399-8C66-79918F234872}" type="parTrans" cxnId="{B76F18DF-FDF6-4158-9CE7-CD1C639081F8}">
      <dgm:prSet/>
      <dgm:spPr/>
      <dgm:t>
        <a:bodyPr/>
        <a:lstStyle/>
        <a:p>
          <a:endParaRPr lang="en-US" sz="1300">
            <a:latin typeface="Garamond" panose="02020404030301010803" pitchFamily="18" charset="0"/>
          </a:endParaRPr>
        </a:p>
      </dgm:t>
    </dgm:pt>
    <dgm:pt modelId="{228AF959-27AE-4421-ABAB-625E850C2A8F}" type="sibTrans" cxnId="{B76F18DF-FDF6-4158-9CE7-CD1C639081F8}">
      <dgm:prSet/>
      <dgm:spPr/>
      <dgm:t>
        <a:bodyPr/>
        <a:lstStyle/>
        <a:p>
          <a:endParaRPr lang="en-US" sz="1300">
            <a:latin typeface="Garamond" panose="02020404030301010803" pitchFamily="18" charset="0"/>
          </a:endParaRPr>
        </a:p>
      </dgm:t>
    </dgm:pt>
    <dgm:pt modelId="{B10DE601-E24C-40A0-8131-97177D36C2D5}" type="pres">
      <dgm:prSet presAssocID="{489814E5-B7AE-4D28-B95F-B748C7EC62D4}" presName="Name0" presStyleCnt="0">
        <dgm:presLayoutVars>
          <dgm:dir/>
          <dgm:resizeHandles val="exact"/>
        </dgm:presLayoutVars>
      </dgm:prSet>
      <dgm:spPr/>
    </dgm:pt>
    <dgm:pt modelId="{DFA549FE-8753-4C30-B34E-14E764C496FF}" type="pres">
      <dgm:prSet presAssocID="{0D470D30-851D-40DC-9CC4-A0BC17E3C163}" presName="parTxOnly" presStyleLbl="node1" presStyleIdx="0" presStyleCnt="7">
        <dgm:presLayoutVars>
          <dgm:bulletEnabled val="1"/>
        </dgm:presLayoutVars>
      </dgm:prSet>
      <dgm:spPr/>
      <dgm:t>
        <a:bodyPr/>
        <a:lstStyle/>
        <a:p>
          <a:endParaRPr lang="en-US"/>
        </a:p>
      </dgm:t>
    </dgm:pt>
    <dgm:pt modelId="{C23F6A03-03CF-4B69-A47F-9E1BF41F5BE2}" type="pres">
      <dgm:prSet presAssocID="{0E024367-3ABB-4FFD-85C5-B41615BE0254}" presName="parSpace" presStyleCnt="0"/>
      <dgm:spPr/>
    </dgm:pt>
    <dgm:pt modelId="{63F15FDE-7CA4-4CDD-A567-F826E31F1CA1}" type="pres">
      <dgm:prSet presAssocID="{5F49E02C-5232-4230-93E5-B11F72105A96}" presName="parTxOnly" presStyleLbl="node1" presStyleIdx="1" presStyleCnt="7">
        <dgm:presLayoutVars>
          <dgm:bulletEnabled val="1"/>
        </dgm:presLayoutVars>
      </dgm:prSet>
      <dgm:spPr/>
      <dgm:t>
        <a:bodyPr/>
        <a:lstStyle/>
        <a:p>
          <a:endParaRPr lang="en-US"/>
        </a:p>
      </dgm:t>
    </dgm:pt>
    <dgm:pt modelId="{99828B1B-CCC0-4F07-8425-F40D8C2C64D3}" type="pres">
      <dgm:prSet presAssocID="{6DE3B462-66EB-424B-B068-B4EE18A9012F}" presName="parSpace" presStyleCnt="0"/>
      <dgm:spPr/>
    </dgm:pt>
    <dgm:pt modelId="{D72FEBA0-5B87-4627-AF30-4DA160700CF9}" type="pres">
      <dgm:prSet presAssocID="{6A4D4E85-4051-450A-854F-61A25F0CD88D}" presName="parTxOnly" presStyleLbl="node1" presStyleIdx="2" presStyleCnt="7">
        <dgm:presLayoutVars>
          <dgm:bulletEnabled val="1"/>
        </dgm:presLayoutVars>
      </dgm:prSet>
      <dgm:spPr/>
      <dgm:t>
        <a:bodyPr/>
        <a:lstStyle/>
        <a:p>
          <a:endParaRPr lang="en-US"/>
        </a:p>
      </dgm:t>
    </dgm:pt>
    <dgm:pt modelId="{F9581337-AF03-4487-8FD6-FDB9BC0800EC}" type="pres">
      <dgm:prSet presAssocID="{7B550978-B41B-4522-BE44-E937ABA30AA8}" presName="parSpace" presStyleCnt="0"/>
      <dgm:spPr/>
    </dgm:pt>
    <dgm:pt modelId="{574EBF4A-30F9-4707-8955-E4F0E8622A53}" type="pres">
      <dgm:prSet presAssocID="{F087A908-FD9E-48B0-8640-069DE623B59B}" presName="parTxOnly" presStyleLbl="node1" presStyleIdx="3" presStyleCnt="7">
        <dgm:presLayoutVars>
          <dgm:bulletEnabled val="1"/>
        </dgm:presLayoutVars>
      </dgm:prSet>
      <dgm:spPr/>
      <dgm:t>
        <a:bodyPr/>
        <a:lstStyle/>
        <a:p>
          <a:endParaRPr lang="en-US"/>
        </a:p>
      </dgm:t>
    </dgm:pt>
    <dgm:pt modelId="{B35842E6-3F5B-49FC-8CA5-A9838BB7C5AD}" type="pres">
      <dgm:prSet presAssocID="{BBCF063B-BC16-487C-B98D-9F58D13CA0AB}" presName="parSpace" presStyleCnt="0"/>
      <dgm:spPr/>
    </dgm:pt>
    <dgm:pt modelId="{07E531D0-4764-43BA-AA51-5ED86909224E}" type="pres">
      <dgm:prSet presAssocID="{69486B66-7963-4A33-A86E-0CBF5101AE53}" presName="parTxOnly" presStyleLbl="node1" presStyleIdx="4" presStyleCnt="7">
        <dgm:presLayoutVars>
          <dgm:bulletEnabled val="1"/>
        </dgm:presLayoutVars>
      </dgm:prSet>
      <dgm:spPr/>
      <dgm:t>
        <a:bodyPr/>
        <a:lstStyle/>
        <a:p>
          <a:endParaRPr lang="en-US"/>
        </a:p>
      </dgm:t>
    </dgm:pt>
    <dgm:pt modelId="{72616D7E-064C-4544-A66B-5A37D151F6B2}" type="pres">
      <dgm:prSet presAssocID="{9971E2DB-945D-410E-B2E1-890950A96303}" presName="parSpace" presStyleCnt="0"/>
      <dgm:spPr/>
    </dgm:pt>
    <dgm:pt modelId="{E890F02A-3120-411C-B24D-700455394299}" type="pres">
      <dgm:prSet presAssocID="{4687564D-C34F-42F1-881D-6B57F5ED4E42}" presName="parTxOnly" presStyleLbl="node1" presStyleIdx="5" presStyleCnt="7">
        <dgm:presLayoutVars>
          <dgm:bulletEnabled val="1"/>
        </dgm:presLayoutVars>
      </dgm:prSet>
      <dgm:spPr/>
      <dgm:t>
        <a:bodyPr/>
        <a:lstStyle/>
        <a:p>
          <a:endParaRPr lang="en-US"/>
        </a:p>
      </dgm:t>
    </dgm:pt>
    <dgm:pt modelId="{870FA73E-C42A-4B3F-83BC-00BEF66D40F2}" type="pres">
      <dgm:prSet presAssocID="{F6977D1B-F6BE-483F-978D-BA1F955DB8D6}" presName="parSpace" presStyleCnt="0"/>
      <dgm:spPr/>
    </dgm:pt>
    <dgm:pt modelId="{7CE64165-C34C-4C11-91B3-E2C4FD965D44}" type="pres">
      <dgm:prSet presAssocID="{795AA760-2ED4-4976-83B4-33DE1221FF5D}" presName="parTxOnly" presStyleLbl="node1" presStyleIdx="6" presStyleCnt="7">
        <dgm:presLayoutVars>
          <dgm:bulletEnabled val="1"/>
        </dgm:presLayoutVars>
      </dgm:prSet>
      <dgm:spPr/>
      <dgm:t>
        <a:bodyPr/>
        <a:lstStyle/>
        <a:p>
          <a:endParaRPr lang="en-US"/>
        </a:p>
      </dgm:t>
    </dgm:pt>
  </dgm:ptLst>
  <dgm:cxnLst>
    <dgm:cxn modelId="{2C2375E7-036A-4BBB-B9EF-E78109642D0A}" type="presOf" srcId="{6A4D4E85-4051-450A-854F-61A25F0CD88D}" destId="{D72FEBA0-5B87-4627-AF30-4DA160700CF9}" srcOrd="0" destOrd="0" presId="urn:microsoft.com/office/officeart/2005/8/layout/hChevron3"/>
    <dgm:cxn modelId="{0595E098-74F3-4088-9E60-B10A5FAFC79A}" srcId="{489814E5-B7AE-4D28-B95F-B748C7EC62D4}" destId="{6A4D4E85-4051-450A-854F-61A25F0CD88D}" srcOrd="2" destOrd="0" parTransId="{51E535FF-11DA-473F-9317-F91E56443080}" sibTransId="{7B550978-B41B-4522-BE44-E937ABA30AA8}"/>
    <dgm:cxn modelId="{C805E391-1D4B-4290-AB9C-ABFD084B608A}" srcId="{489814E5-B7AE-4D28-B95F-B748C7EC62D4}" destId="{F087A908-FD9E-48B0-8640-069DE623B59B}" srcOrd="3" destOrd="0" parTransId="{629A0842-BD45-499F-A7B2-77D0F56D0949}" sibTransId="{BBCF063B-BC16-487C-B98D-9F58D13CA0AB}"/>
    <dgm:cxn modelId="{44546445-0BF8-4CB0-A4EA-95564B836C4D}" type="presOf" srcId="{4687564D-C34F-42F1-881D-6B57F5ED4E42}" destId="{E890F02A-3120-411C-B24D-700455394299}" srcOrd="0" destOrd="0" presId="urn:microsoft.com/office/officeart/2005/8/layout/hChevron3"/>
    <dgm:cxn modelId="{7A776310-6331-4B5E-9954-D87AF583D067}" type="presOf" srcId="{5F49E02C-5232-4230-93E5-B11F72105A96}" destId="{63F15FDE-7CA4-4CDD-A567-F826E31F1CA1}" srcOrd="0" destOrd="0" presId="urn:microsoft.com/office/officeart/2005/8/layout/hChevron3"/>
    <dgm:cxn modelId="{B76F18DF-FDF6-4158-9CE7-CD1C639081F8}" srcId="{489814E5-B7AE-4D28-B95F-B748C7EC62D4}" destId="{795AA760-2ED4-4976-83B4-33DE1221FF5D}" srcOrd="6" destOrd="0" parTransId="{10E8BEF0-5654-4399-8C66-79918F234872}" sibTransId="{228AF959-27AE-4421-ABAB-625E850C2A8F}"/>
    <dgm:cxn modelId="{48C33051-411D-4CC3-B246-6CCAB40FFCA0}" type="presOf" srcId="{795AA760-2ED4-4976-83B4-33DE1221FF5D}" destId="{7CE64165-C34C-4C11-91B3-E2C4FD965D44}" srcOrd="0" destOrd="0" presId="urn:microsoft.com/office/officeart/2005/8/layout/hChevron3"/>
    <dgm:cxn modelId="{B7018BD0-3866-41EC-9295-422DD6827C70}" srcId="{489814E5-B7AE-4D28-B95F-B748C7EC62D4}" destId="{4687564D-C34F-42F1-881D-6B57F5ED4E42}" srcOrd="5" destOrd="0" parTransId="{B929FE97-20EA-4D67-A996-F690505D5C35}" sibTransId="{F6977D1B-F6BE-483F-978D-BA1F955DB8D6}"/>
    <dgm:cxn modelId="{0370A262-DC3D-47DB-AC09-E5AA36258298}" srcId="{489814E5-B7AE-4D28-B95F-B748C7EC62D4}" destId="{0D470D30-851D-40DC-9CC4-A0BC17E3C163}" srcOrd="0" destOrd="0" parTransId="{A689E776-27F2-4B6A-963D-6163D8422ABA}" sibTransId="{0E024367-3ABB-4FFD-85C5-B41615BE0254}"/>
    <dgm:cxn modelId="{257E84D5-F97C-4E6D-A6B1-A334D76C590A}" type="presOf" srcId="{F087A908-FD9E-48B0-8640-069DE623B59B}" destId="{574EBF4A-30F9-4707-8955-E4F0E8622A53}" srcOrd="0" destOrd="0" presId="urn:microsoft.com/office/officeart/2005/8/layout/hChevron3"/>
    <dgm:cxn modelId="{A661A865-789D-4D18-904D-83272655395B}" srcId="{489814E5-B7AE-4D28-B95F-B748C7EC62D4}" destId="{69486B66-7963-4A33-A86E-0CBF5101AE53}" srcOrd="4" destOrd="0" parTransId="{FC9C912A-2C19-4DBD-9C6D-24349B166657}" sibTransId="{9971E2DB-945D-410E-B2E1-890950A96303}"/>
    <dgm:cxn modelId="{921D47F1-8198-4951-8755-C1C1EC18FD48}" type="presOf" srcId="{0D470D30-851D-40DC-9CC4-A0BC17E3C163}" destId="{DFA549FE-8753-4C30-B34E-14E764C496FF}" srcOrd="0" destOrd="0" presId="urn:microsoft.com/office/officeart/2005/8/layout/hChevron3"/>
    <dgm:cxn modelId="{A6846432-6B62-450C-B155-BEFA69445D5C}" type="presOf" srcId="{69486B66-7963-4A33-A86E-0CBF5101AE53}" destId="{07E531D0-4764-43BA-AA51-5ED86909224E}" srcOrd="0" destOrd="0" presId="urn:microsoft.com/office/officeart/2005/8/layout/hChevron3"/>
    <dgm:cxn modelId="{06D068C3-9DFD-4BB0-AAE8-52E5742ACD12}" type="presOf" srcId="{489814E5-B7AE-4D28-B95F-B748C7EC62D4}" destId="{B10DE601-E24C-40A0-8131-97177D36C2D5}" srcOrd="0" destOrd="0" presId="urn:microsoft.com/office/officeart/2005/8/layout/hChevron3"/>
    <dgm:cxn modelId="{1C7DD2BA-F5CC-4ECC-B3B5-E7A6A1CF744E}" srcId="{489814E5-B7AE-4D28-B95F-B748C7EC62D4}" destId="{5F49E02C-5232-4230-93E5-B11F72105A96}" srcOrd="1" destOrd="0" parTransId="{30C9047E-4EB7-44EC-BD2F-76A1BA33C29D}" sibTransId="{6DE3B462-66EB-424B-B068-B4EE18A9012F}"/>
    <dgm:cxn modelId="{C50A3AE8-E0DF-47B0-B2F8-DD5CD3FF3175}" type="presParOf" srcId="{B10DE601-E24C-40A0-8131-97177D36C2D5}" destId="{DFA549FE-8753-4C30-B34E-14E764C496FF}" srcOrd="0" destOrd="0" presId="urn:microsoft.com/office/officeart/2005/8/layout/hChevron3"/>
    <dgm:cxn modelId="{10B4EA4F-0EB6-4A1E-A501-1810EE563992}" type="presParOf" srcId="{B10DE601-E24C-40A0-8131-97177D36C2D5}" destId="{C23F6A03-03CF-4B69-A47F-9E1BF41F5BE2}" srcOrd="1" destOrd="0" presId="urn:microsoft.com/office/officeart/2005/8/layout/hChevron3"/>
    <dgm:cxn modelId="{7A5E1AEE-34B2-431C-A72D-30A3ADF01AFA}" type="presParOf" srcId="{B10DE601-E24C-40A0-8131-97177D36C2D5}" destId="{63F15FDE-7CA4-4CDD-A567-F826E31F1CA1}" srcOrd="2" destOrd="0" presId="urn:microsoft.com/office/officeart/2005/8/layout/hChevron3"/>
    <dgm:cxn modelId="{96D6DB27-7BA8-4038-87E6-5BEE5D2B57BD}" type="presParOf" srcId="{B10DE601-E24C-40A0-8131-97177D36C2D5}" destId="{99828B1B-CCC0-4F07-8425-F40D8C2C64D3}" srcOrd="3" destOrd="0" presId="urn:microsoft.com/office/officeart/2005/8/layout/hChevron3"/>
    <dgm:cxn modelId="{07735C6D-090F-446A-A167-BA9321A54931}" type="presParOf" srcId="{B10DE601-E24C-40A0-8131-97177D36C2D5}" destId="{D72FEBA0-5B87-4627-AF30-4DA160700CF9}" srcOrd="4" destOrd="0" presId="urn:microsoft.com/office/officeart/2005/8/layout/hChevron3"/>
    <dgm:cxn modelId="{11202CD7-E62D-4A0E-94F1-AB5180F37174}" type="presParOf" srcId="{B10DE601-E24C-40A0-8131-97177D36C2D5}" destId="{F9581337-AF03-4487-8FD6-FDB9BC0800EC}" srcOrd="5" destOrd="0" presId="urn:microsoft.com/office/officeart/2005/8/layout/hChevron3"/>
    <dgm:cxn modelId="{1E89B8BE-6E8D-4FCC-86B3-AD42BFC02A1D}" type="presParOf" srcId="{B10DE601-E24C-40A0-8131-97177D36C2D5}" destId="{574EBF4A-30F9-4707-8955-E4F0E8622A53}" srcOrd="6" destOrd="0" presId="urn:microsoft.com/office/officeart/2005/8/layout/hChevron3"/>
    <dgm:cxn modelId="{D35C7E54-2D3D-4764-B8F8-93301524C534}" type="presParOf" srcId="{B10DE601-E24C-40A0-8131-97177D36C2D5}" destId="{B35842E6-3F5B-49FC-8CA5-A9838BB7C5AD}" srcOrd="7" destOrd="0" presId="urn:microsoft.com/office/officeart/2005/8/layout/hChevron3"/>
    <dgm:cxn modelId="{3118CC9D-BB7A-444A-9B22-831D4F04A831}" type="presParOf" srcId="{B10DE601-E24C-40A0-8131-97177D36C2D5}" destId="{07E531D0-4764-43BA-AA51-5ED86909224E}" srcOrd="8" destOrd="0" presId="urn:microsoft.com/office/officeart/2005/8/layout/hChevron3"/>
    <dgm:cxn modelId="{AFA0448A-44E1-4C13-83EB-86090196612C}" type="presParOf" srcId="{B10DE601-E24C-40A0-8131-97177D36C2D5}" destId="{72616D7E-064C-4544-A66B-5A37D151F6B2}" srcOrd="9" destOrd="0" presId="urn:microsoft.com/office/officeart/2005/8/layout/hChevron3"/>
    <dgm:cxn modelId="{FA012672-41F1-4E02-87F3-B29B718D102A}" type="presParOf" srcId="{B10DE601-E24C-40A0-8131-97177D36C2D5}" destId="{E890F02A-3120-411C-B24D-700455394299}" srcOrd="10" destOrd="0" presId="urn:microsoft.com/office/officeart/2005/8/layout/hChevron3"/>
    <dgm:cxn modelId="{49C4AB55-03B2-47A4-BD08-218A24506E0D}" type="presParOf" srcId="{B10DE601-E24C-40A0-8131-97177D36C2D5}" destId="{870FA73E-C42A-4B3F-83BC-00BEF66D40F2}" srcOrd="11" destOrd="0" presId="urn:microsoft.com/office/officeart/2005/8/layout/hChevron3"/>
    <dgm:cxn modelId="{5D275025-3928-4E03-8C50-F46CEC1E5F0D}" type="presParOf" srcId="{B10DE601-E24C-40A0-8131-97177D36C2D5}" destId="{7CE64165-C34C-4C11-91B3-E2C4FD965D44}" srcOrd="12"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70F1132-EF4E-4084-9487-0AC089E26633}" type="doc">
      <dgm:prSet loTypeId="urn:microsoft.com/office/officeart/2005/8/layout/StepDownProcess" loCatId="process" qsTypeId="urn:microsoft.com/office/officeart/2005/8/quickstyle/simple1" qsCatId="simple" csTypeId="urn:microsoft.com/office/officeart/2005/8/colors/accent3_4" csCatId="accent3" phldr="1"/>
      <dgm:spPr/>
    </dgm:pt>
    <dgm:pt modelId="{E0F2F1D1-E6EC-46E1-80A4-2C2758C4A296}">
      <dgm:prSet phldrT="[Text]"/>
      <dgm:spPr/>
      <dgm:t>
        <a:bodyPr/>
        <a:lstStyle/>
        <a:p>
          <a:r>
            <a:rPr lang="en-US" dirty="0" smtClean="0"/>
            <a:t>Training and development</a:t>
          </a:r>
          <a:endParaRPr lang="en-US" dirty="0"/>
        </a:p>
      </dgm:t>
    </dgm:pt>
    <dgm:pt modelId="{AF8A6D80-016F-4730-AF35-AD2FC29AEF86}" type="parTrans" cxnId="{29CB9F83-E832-49B3-87EB-EC861ED5AB37}">
      <dgm:prSet/>
      <dgm:spPr/>
      <dgm:t>
        <a:bodyPr/>
        <a:lstStyle/>
        <a:p>
          <a:endParaRPr lang="en-US"/>
        </a:p>
      </dgm:t>
    </dgm:pt>
    <dgm:pt modelId="{ACAC8D6B-3B40-4615-B547-FE2010516FAE}" type="sibTrans" cxnId="{29CB9F83-E832-49B3-87EB-EC861ED5AB37}">
      <dgm:prSet/>
      <dgm:spPr/>
      <dgm:t>
        <a:bodyPr/>
        <a:lstStyle/>
        <a:p>
          <a:endParaRPr lang="en-US"/>
        </a:p>
      </dgm:t>
    </dgm:pt>
    <dgm:pt modelId="{8506DD17-95F1-4708-8F9F-AB4C2691A929}">
      <dgm:prSet phldrT="[Text]"/>
      <dgm:spPr/>
      <dgm:t>
        <a:bodyPr/>
        <a:lstStyle/>
        <a:p>
          <a:r>
            <a:rPr lang="en-US" dirty="0" smtClean="0"/>
            <a:t>Communication</a:t>
          </a:r>
          <a:endParaRPr lang="en-US" dirty="0"/>
        </a:p>
      </dgm:t>
    </dgm:pt>
    <dgm:pt modelId="{E5DDBC89-3A1E-4C5A-B5A6-D5790F71E213}" type="parTrans" cxnId="{7A5C5103-C15E-4F7B-9E92-41E5A5982D76}">
      <dgm:prSet/>
      <dgm:spPr/>
      <dgm:t>
        <a:bodyPr/>
        <a:lstStyle/>
        <a:p>
          <a:endParaRPr lang="en-US"/>
        </a:p>
      </dgm:t>
    </dgm:pt>
    <dgm:pt modelId="{20851727-040A-46F1-9DE7-9387CC2D6041}" type="sibTrans" cxnId="{7A5C5103-C15E-4F7B-9E92-41E5A5982D76}">
      <dgm:prSet/>
      <dgm:spPr/>
      <dgm:t>
        <a:bodyPr/>
        <a:lstStyle/>
        <a:p>
          <a:endParaRPr lang="en-US"/>
        </a:p>
      </dgm:t>
    </dgm:pt>
    <dgm:pt modelId="{573D034E-FC20-4C89-8A98-FA075E1EA6BD}">
      <dgm:prSet phldrT="[Text]"/>
      <dgm:spPr/>
      <dgm:t>
        <a:bodyPr/>
        <a:lstStyle/>
        <a:p>
          <a:r>
            <a:rPr lang="en-US" dirty="0" smtClean="0"/>
            <a:t>Stock pitch</a:t>
          </a:r>
          <a:endParaRPr lang="en-US" dirty="0"/>
        </a:p>
      </dgm:t>
    </dgm:pt>
    <dgm:pt modelId="{C40A4CCA-FF8F-4009-954B-1E59C08F0933}" type="parTrans" cxnId="{D9AA97EB-9406-4630-B485-3130DB260F97}">
      <dgm:prSet/>
      <dgm:spPr/>
      <dgm:t>
        <a:bodyPr/>
        <a:lstStyle/>
        <a:p>
          <a:endParaRPr lang="en-US"/>
        </a:p>
      </dgm:t>
    </dgm:pt>
    <dgm:pt modelId="{C503B695-F1A6-4E22-BC32-25094A112203}" type="sibTrans" cxnId="{D9AA97EB-9406-4630-B485-3130DB260F97}">
      <dgm:prSet/>
      <dgm:spPr/>
      <dgm:t>
        <a:bodyPr/>
        <a:lstStyle/>
        <a:p>
          <a:endParaRPr lang="en-US"/>
        </a:p>
      </dgm:t>
    </dgm:pt>
    <dgm:pt modelId="{8DECB97D-AA4B-49DE-8CE4-DDE107857D62}">
      <dgm:prSet phldrT="[Text]"/>
      <dgm:spPr/>
      <dgm:t>
        <a:bodyPr/>
        <a:lstStyle/>
        <a:p>
          <a:r>
            <a:rPr lang="en-US" dirty="0" smtClean="0"/>
            <a:t>Voting</a:t>
          </a:r>
          <a:endParaRPr lang="en-US" dirty="0"/>
        </a:p>
      </dgm:t>
    </dgm:pt>
    <dgm:pt modelId="{1AAFD034-E339-47F7-8430-1A10FFAAFA46}" type="parTrans" cxnId="{37038010-6074-4945-B3C5-EC47ADACE219}">
      <dgm:prSet/>
      <dgm:spPr/>
      <dgm:t>
        <a:bodyPr/>
        <a:lstStyle/>
        <a:p>
          <a:endParaRPr lang="en-US"/>
        </a:p>
      </dgm:t>
    </dgm:pt>
    <dgm:pt modelId="{CA31B6D7-6B1C-4842-BBA1-68A414BB5F6B}" type="sibTrans" cxnId="{37038010-6074-4945-B3C5-EC47ADACE219}">
      <dgm:prSet/>
      <dgm:spPr/>
      <dgm:t>
        <a:bodyPr/>
        <a:lstStyle/>
        <a:p>
          <a:endParaRPr lang="en-US"/>
        </a:p>
      </dgm:t>
    </dgm:pt>
    <dgm:pt modelId="{98C17686-0BAB-493A-A7CD-711F78B48C56}">
      <dgm:prSet phldrT="[Text]"/>
      <dgm:spPr/>
      <dgm:t>
        <a:bodyPr/>
        <a:lstStyle/>
        <a:p>
          <a:r>
            <a:rPr lang="en-US" dirty="0" smtClean="0"/>
            <a:t>Tracking</a:t>
          </a:r>
          <a:endParaRPr lang="en-US" dirty="0"/>
        </a:p>
      </dgm:t>
    </dgm:pt>
    <dgm:pt modelId="{F4919233-80D5-4ECD-99C9-E4939D1A437A}" type="parTrans" cxnId="{4A202ED4-85B7-4AE6-9A2D-752FC346D1E4}">
      <dgm:prSet/>
      <dgm:spPr/>
      <dgm:t>
        <a:bodyPr/>
        <a:lstStyle/>
        <a:p>
          <a:endParaRPr lang="en-US"/>
        </a:p>
      </dgm:t>
    </dgm:pt>
    <dgm:pt modelId="{68022747-BD9E-42DF-9F8F-48DA298172AC}" type="sibTrans" cxnId="{4A202ED4-85B7-4AE6-9A2D-752FC346D1E4}">
      <dgm:prSet/>
      <dgm:spPr/>
      <dgm:t>
        <a:bodyPr/>
        <a:lstStyle/>
        <a:p>
          <a:endParaRPr lang="en-US"/>
        </a:p>
      </dgm:t>
    </dgm:pt>
    <dgm:pt modelId="{DBDDA8A2-DA4F-4A5F-A407-561784612CF0}" type="pres">
      <dgm:prSet presAssocID="{370F1132-EF4E-4084-9487-0AC089E26633}" presName="rootnode" presStyleCnt="0">
        <dgm:presLayoutVars>
          <dgm:chMax/>
          <dgm:chPref/>
          <dgm:dir/>
          <dgm:animLvl val="lvl"/>
        </dgm:presLayoutVars>
      </dgm:prSet>
      <dgm:spPr/>
    </dgm:pt>
    <dgm:pt modelId="{25A5897D-B819-4304-8F10-E8EFFC3841C6}" type="pres">
      <dgm:prSet presAssocID="{E0F2F1D1-E6EC-46E1-80A4-2C2758C4A296}" presName="composite" presStyleCnt="0"/>
      <dgm:spPr/>
    </dgm:pt>
    <dgm:pt modelId="{E6CE8F15-FCD9-4AD4-89E8-E4C63C6623B0}" type="pres">
      <dgm:prSet presAssocID="{E0F2F1D1-E6EC-46E1-80A4-2C2758C4A296}" presName="bentUpArrow1" presStyleLbl="alignImgPlace1" presStyleIdx="0" presStyleCnt="4"/>
      <dgm:spPr/>
    </dgm:pt>
    <dgm:pt modelId="{137DC01F-74EB-4DDA-8A7F-14B34B810A63}" type="pres">
      <dgm:prSet presAssocID="{E0F2F1D1-E6EC-46E1-80A4-2C2758C4A296}" presName="ParentText" presStyleLbl="node1" presStyleIdx="0" presStyleCnt="5" custScaleX="225633">
        <dgm:presLayoutVars>
          <dgm:chMax val="1"/>
          <dgm:chPref val="1"/>
          <dgm:bulletEnabled val="1"/>
        </dgm:presLayoutVars>
      </dgm:prSet>
      <dgm:spPr/>
      <dgm:t>
        <a:bodyPr/>
        <a:lstStyle/>
        <a:p>
          <a:endParaRPr lang="en-US"/>
        </a:p>
      </dgm:t>
    </dgm:pt>
    <dgm:pt modelId="{44094FF6-0FC7-4547-BC0A-008F8B33B067}" type="pres">
      <dgm:prSet presAssocID="{E0F2F1D1-E6EC-46E1-80A4-2C2758C4A296}" presName="ChildText" presStyleLbl="revTx" presStyleIdx="0" presStyleCnt="4">
        <dgm:presLayoutVars>
          <dgm:chMax val="0"/>
          <dgm:chPref val="0"/>
          <dgm:bulletEnabled val="1"/>
        </dgm:presLayoutVars>
      </dgm:prSet>
      <dgm:spPr/>
    </dgm:pt>
    <dgm:pt modelId="{B2C1E02D-7145-43AC-A47A-ABACEB2509F8}" type="pres">
      <dgm:prSet presAssocID="{ACAC8D6B-3B40-4615-B547-FE2010516FAE}" presName="sibTrans" presStyleCnt="0"/>
      <dgm:spPr/>
    </dgm:pt>
    <dgm:pt modelId="{3DFF5CDE-5C99-4346-9891-DBF08A16C65B}" type="pres">
      <dgm:prSet presAssocID="{8506DD17-95F1-4708-8F9F-AB4C2691A929}" presName="composite" presStyleCnt="0"/>
      <dgm:spPr/>
    </dgm:pt>
    <dgm:pt modelId="{40F47F4D-6F20-4D5B-A821-A597866705D2}" type="pres">
      <dgm:prSet presAssocID="{8506DD17-95F1-4708-8F9F-AB4C2691A929}" presName="bentUpArrow1" presStyleLbl="alignImgPlace1" presStyleIdx="1" presStyleCnt="4"/>
      <dgm:spPr/>
    </dgm:pt>
    <dgm:pt modelId="{2AEA2EBA-8A89-46A5-8A86-534768907074}" type="pres">
      <dgm:prSet presAssocID="{8506DD17-95F1-4708-8F9F-AB4C2691A929}" presName="ParentText" presStyleLbl="node1" presStyleIdx="1" presStyleCnt="5" custScaleX="203224">
        <dgm:presLayoutVars>
          <dgm:chMax val="1"/>
          <dgm:chPref val="1"/>
          <dgm:bulletEnabled val="1"/>
        </dgm:presLayoutVars>
      </dgm:prSet>
      <dgm:spPr/>
      <dgm:t>
        <a:bodyPr/>
        <a:lstStyle/>
        <a:p>
          <a:endParaRPr lang="en-US"/>
        </a:p>
      </dgm:t>
    </dgm:pt>
    <dgm:pt modelId="{12F843B9-4A66-4C5E-A30A-F497EA23EC83}" type="pres">
      <dgm:prSet presAssocID="{8506DD17-95F1-4708-8F9F-AB4C2691A929}" presName="ChildText" presStyleLbl="revTx" presStyleIdx="1" presStyleCnt="4">
        <dgm:presLayoutVars>
          <dgm:chMax val="0"/>
          <dgm:chPref val="0"/>
          <dgm:bulletEnabled val="1"/>
        </dgm:presLayoutVars>
      </dgm:prSet>
      <dgm:spPr/>
    </dgm:pt>
    <dgm:pt modelId="{85A58CB9-D026-4A49-94B9-9C1FC46CB1F6}" type="pres">
      <dgm:prSet presAssocID="{20851727-040A-46F1-9DE7-9387CC2D6041}" presName="sibTrans" presStyleCnt="0"/>
      <dgm:spPr/>
    </dgm:pt>
    <dgm:pt modelId="{7E0E4F22-EFCD-4918-8366-2AB9F929E619}" type="pres">
      <dgm:prSet presAssocID="{573D034E-FC20-4C89-8A98-FA075E1EA6BD}" presName="composite" presStyleCnt="0"/>
      <dgm:spPr/>
    </dgm:pt>
    <dgm:pt modelId="{B4D1B83A-B44E-4D2F-B636-3580D2DDB947}" type="pres">
      <dgm:prSet presAssocID="{573D034E-FC20-4C89-8A98-FA075E1EA6BD}" presName="bentUpArrow1" presStyleLbl="alignImgPlace1" presStyleIdx="2" presStyleCnt="4"/>
      <dgm:spPr/>
    </dgm:pt>
    <dgm:pt modelId="{6A8D3787-E3D1-4C28-9786-076143F9B4D1}" type="pres">
      <dgm:prSet presAssocID="{573D034E-FC20-4C89-8A98-FA075E1EA6BD}" presName="ParentText" presStyleLbl="node1" presStyleIdx="2" presStyleCnt="5" custScaleX="206116">
        <dgm:presLayoutVars>
          <dgm:chMax val="1"/>
          <dgm:chPref val="1"/>
          <dgm:bulletEnabled val="1"/>
        </dgm:presLayoutVars>
      </dgm:prSet>
      <dgm:spPr/>
      <dgm:t>
        <a:bodyPr/>
        <a:lstStyle/>
        <a:p>
          <a:endParaRPr lang="en-US"/>
        </a:p>
      </dgm:t>
    </dgm:pt>
    <dgm:pt modelId="{C7B6AE69-74A4-462C-AFBA-526BA306E828}" type="pres">
      <dgm:prSet presAssocID="{573D034E-FC20-4C89-8A98-FA075E1EA6BD}" presName="ChildText" presStyleLbl="revTx" presStyleIdx="2" presStyleCnt="4">
        <dgm:presLayoutVars>
          <dgm:chMax val="0"/>
          <dgm:chPref val="0"/>
          <dgm:bulletEnabled val="1"/>
        </dgm:presLayoutVars>
      </dgm:prSet>
      <dgm:spPr/>
    </dgm:pt>
    <dgm:pt modelId="{0A9C4D40-C735-482C-862C-EFABBF1A9796}" type="pres">
      <dgm:prSet presAssocID="{C503B695-F1A6-4E22-BC32-25094A112203}" presName="sibTrans" presStyleCnt="0"/>
      <dgm:spPr/>
    </dgm:pt>
    <dgm:pt modelId="{39081CCD-ACB5-46EF-9FB3-2738C3238DB8}" type="pres">
      <dgm:prSet presAssocID="{8DECB97D-AA4B-49DE-8CE4-DDE107857D62}" presName="composite" presStyleCnt="0"/>
      <dgm:spPr/>
    </dgm:pt>
    <dgm:pt modelId="{76EEEB82-23E5-4783-AAC7-DA71CC475486}" type="pres">
      <dgm:prSet presAssocID="{8DECB97D-AA4B-49DE-8CE4-DDE107857D62}" presName="bentUpArrow1" presStyleLbl="alignImgPlace1" presStyleIdx="3" presStyleCnt="4"/>
      <dgm:spPr/>
    </dgm:pt>
    <dgm:pt modelId="{2CEB3821-3E5D-476D-A155-EDD12B22941B}" type="pres">
      <dgm:prSet presAssocID="{8DECB97D-AA4B-49DE-8CE4-DDE107857D62}" presName="ParentText" presStyleLbl="node1" presStyleIdx="3" presStyleCnt="5" custScaleX="193741">
        <dgm:presLayoutVars>
          <dgm:chMax val="1"/>
          <dgm:chPref val="1"/>
          <dgm:bulletEnabled val="1"/>
        </dgm:presLayoutVars>
      </dgm:prSet>
      <dgm:spPr/>
      <dgm:t>
        <a:bodyPr/>
        <a:lstStyle/>
        <a:p>
          <a:endParaRPr lang="en-US"/>
        </a:p>
      </dgm:t>
    </dgm:pt>
    <dgm:pt modelId="{BFF1E615-486B-4DF8-9B0C-5CB9C56CA489}" type="pres">
      <dgm:prSet presAssocID="{8DECB97D-AA4B-49DE-8CE4-DDE107857D62}" presName="ChildText" presStyleLbl="revTx" presStyleIdx="3" presStyleCnt="4">
        <dgm:presLayoutVars>
          <dgm:chMax val="0"/>
          <dgm:chPref val="0"/>
          <dgm:bulletEnabled val="1"/>
        </dgm:presLayoutVars>
      </dgm:prSet>
      <dgm:spPr/>
    </dgm:pt>
    <dgm:pt modelId="{4D263CB9-17E6-4865-887F-A51443DC6AD9}" type="pres">
      <dgm:prSet presAssocID="{CA31B6D7-6B1C-4842-BBA1-68A414BB5F6B}" presName="sibTrans" presStyleCnt="0"/>
      <dgm:spPr/>
    </dgm:pt>
    <dgm:pt modelId="{38824EB2-0FDD-41D4-8C3A-801F197C70E0}" type="pres">
      <dgm:prSet presAssocID="{98C17686-0BAB-493A-A7CD-711F78B48C56}" presName="composite" presStyleCnt="0"/>
      <dgm:spPr/>
    </dgm:pt>
    <dgm:pt modelId="{2E087695-1E0B-41D1-BBB4-259401ED6F7E}" type="pres">
      <dgm:prSet presAssocID="{98C17686-0BAB-493A-A7CD-711F78B48C56}" presName="ParentText" presStyleLbl="node1" presStyleIdx="4" presStyleCnt="5" custScaleX="203171">
        <dgm:presLayoutVars>
          <dgm:chMax val="1"/>
          <dgm:chPref val="1"/>
          <dgm:bulletEnabled val="1"/>
        </dgm:presLayoutVars>
      </dgm:prSet>
      <dgm:spPr/>
      <dgm:t>
        <a:bodyPr/>
        <a:lstStyle/>
        <a:p>
          <a:endParaRPr lang="en-US"/>
        </a:p>
      </dgm:t>
    </dgm:pt>
  </dgm:ptLst>
  <dgm:cxnLst>
    <dgm:cxn modelId="{4A202ED4-85B7-4AE6-9A2D-752FC346D1E4}" srcId="{370F1132-EF4E-4084-9487-0AC089E26633}" destId="{98C17686-0BAB-493A-A7CD-711F78B48C56}" srcOrd="4" destOrd="0" parTransId="{F4919233-80D5-4ECD-99C9-E4939D1A437A}" sibTransId="{68022747-BD9E-42DF-9F8F-48DA298172AC}"/>
    <dgm:cxn modelId="{FD87AC44-6F39-4F89-8031-822F3E364D2D}" type="presOf" srcId="{573D034E-FC20-4C89-8A98-FA075E1EA6BD}" destId="{6A8D3787-E3D1-4C28-9786-076143F9B4D1}" srcOrd="0" destOrd="0" presId="urn:microsoft.com/office/officeart/2005/8/layout/StepDownProcess"/>
    <dgm:cxn modelId="{FAB8F5D5-2DBA-4F3F-A861-DB9280839B46}" type="presOf" srcId="{98C17686-0BAB-493A-A7CD-711F78B48C56}" destId="{2E087695-1E0B-41D1-BBB4-259401ED6F7E}" srcOrd="0" destOrd="0" presId="urn:microsoft.com/office/officeart/2005/8/layout/StepDownProcess"/>
    <dgm:cxn modelId="{7A5C5103-C15E-4F7B-9E92-41E5A5982D76}" srcId="{370F1132-EF4E-4084-9487-0AC089E26633}" destId="{8506DD17-95F1-4708-8F9F-AB4C2691A929}" srcOrd="1" destOrd="0" parTransId="{E5DDBC89-3A1E-4C5A-B5A6-D5790F71E213}" sibTransId="{20851727-040A-46F1-9DE7-9387CC2D6041}"/>
    <dgm:cxn modelId="{2526AC22-D624-4A2C-95CA-BFAD1586E8D9}" type="presOf" srcId="{8DECB97D-AA4B-49DE-8CE4-DDE107857D62}" destId="{2CEB3821-3E5D-476D-A155-EDD12B22941B}" srcOrd="0" destOrd="0" presId="urn:microsoft.com/office/officeart/2005/8/layout/StepDownProcess"/>
    <dgm:cxn modelId="{37038010-6074-4945-B3C5-EC47ADACE219}" srcId="{370F1132-EF4E-4084-9487-0AC089E26633}" destId="{8DECB97D-AA4B-49DE-8CE4-DDE107857D62}" srcOrd="3" destOrd="0" parTransId="{1AAFD034-E339-47F7-8430-1A10FFAAFA46}" sibTransId="{CA31B6D7-6B1C-4842-BBA1-68A414BB5F6B}"/>
    <dgm:cxn modelId="{CB651CB5-B8BA-469B-8861-FB91F9B6A343}" type="presOf" srcId="{E0F2F1D1-E6EC-46E1-80A4-2C2758C4A296}" destId="{137DC01F-74EB-4DDA-8A7F-14B34B810A63}" srcOrd="0" destOrd="0" presId="urn:microsoft.com/office/officeart/2005/8/layout/StepDownProcess"/>
    <dgm:cxn modelId="{54794B13-BA36-42E4-8638-B7CB64B2479E}" type="presOf" srcId="{370F1132-EF4E-4084-9487-0AC089E26633}" destId="{DBDDA8A2-DA4F-4A5F-A407-561784612CF0}" srcOrd="0" destOrd="0" presId="urn:microsoft.com/office/officeart/2005/8/layout/StepDownProcess"/>
    <dgm:cxn modelId="{D9AA97EB-9406-4630-B485-3130DB260F97}" srcId="{370F1132-EF4E-4084-9487-0AC089E26633}" destId="{573D034E-FC20-4C89-8A98-FA075E1EA6BD}" srcOrd="2" destOrd="0" parTransId="{C40A4CCA-FF8F-4009-954B-1E59C08F0933}" sibTransId="{C503B695-F1A6-4E22-BC32-25094A112203}"/>
    <dgm:cxn modelId="{29CB9F83-E832-49B3-87EB-EC861ED5AB37}" srcId="{370F1132-EF4E-4084-9487-0AC089E26633}" destId="{E0F2F1D1-E6EC-46E1-80A4-2C2758C4A296}" srcOrd="0" destOrd="0" parTransId="{AF8A6D80-016F-4730-AF35-AD2FC29AEF86}" sibTransId="{ACAC8D6B-3B40-4615-B547-FE2010516FAE}"/>
    <dgm:cxn modelId="{86508341-7EEF-43AA-97BD-3E73CD841C5B}" type="presOf" srcId="{8506DD17-95F1-4708-8F9F-AB4C2691A929}" destId="{2AEA2EBA-8A89-46A5-8A86-534768907074}" srcOrd="0" destOrd="0" presId="urn:microsoft.com/office/officeart/2005/8/layout/StepDownProcess"/>
    <dgm:cxn modelId="{4FBB7DDB-6A42-4678-9380-254671FA3838}" type="presParOf" srcId="{DBDDA8A2-DA4F-4A5F-A407-561784612CF0}" destId="{25A5897D-B819-4304-8F10-E8EFFC3841C6}" srcOrd="0" destOrd="0" presId="urn:microsoft.com/office/officeart/2005/8/layout/StepDownProcess"/>
    <dgm:cxn modelId="{5CEB890A-F97E-4464-8949-7D9E5C4261D4}" type="presParOf" srcId="{25A5897D-B819-4304-8F10-E8EFFC3841C6}" destId="{E6CE8F15-FCD9-4AD4-89E8-E4C63C6623B0}" srcOrd="0" destOrd="0" presId="urn:microsoft.com/office/officeart/2005/8/layout/StepDownProcess"/>
    <dgm:cxn modelId="{9C65E089-3463-47DA-96DC-2B27F7735051}" type="presParOf" srcId="{25A5897D-B819-4304-8F10-E8EFFC3841C6}" destId="{137DC01F-74EB-4DDA-8A7F-14B34B810A63}" srcOrd="1" destOrd="0" presId="urn:microsoft.com/office/officeart/2005/8/layout/StepDownProcess"/>
    <dgm:cxn modelId="{7DD82541-44D9-4E81-ABDB-125F39F6E5CB}" type="presParOf" srcId="{25A5897D-B819-4304-8F10-E8EFFC3841C6}" destId="{44094FF6-0FC7-4547-BC0A-008F8B33B067}" srcOrd="2" destOrd="0" presId="urn:microsoft.com/office/officeart/2005/8/layout/StepDownProcess"/>
    <dgm:cxn modelId="{27F621E3-DF42-4A7C-9007-5DD90C6F275D}" type="presParOf" srcId="{DBDDA8A2-DA4F-4A5F-A407-561784612CF0}" destId="{B2C1E02D-7145-43AC-A47A-ABACEB2509F8}" srcOrd="1" destOrd="0" presId="urn:microsoft.com/office/officeart/2005/8/layout/StepDownProcess"/>
    <dgm:cxn modelId="{6B46A565-C208-46C1-AF0F-AE05BDEB25A4}" type="presParOf" srcId="{DBDDA8A2-DA4F-4A5F-A407-561784612CF0}" destId="{3DFF5CDE-5C99-4346-9891-DBF08A16C65B}" srcOrd="2" destOrd="0" presId="urn:microsoft.com/office/officeart/2005/8/layout/StepDownProcess"/>
    <dgm:cxn modelId="{AA6AF6D6-974F-4EF1-98A5-8FBB9D0631A6}" type="presParOf" srcId="{3DFF5CDE-5C99-4346-9891-DBF08A16C65B}" destId="{40F47F4D-6F20-4D5B-A821-A597866705D2}" srcOrd="0" destOrd="0" presId="urn:microsoft.com/office/officeart/2005/8/layout/StepDownProcess"/>
    <dgm:cxn modelId="{234BD84C-5EDD-4F35-8434-70EA6C765372}" type="presParOf" srcId="{3DFF5CDE-5C99-4346-9891-DBF08A16C65B}" destId="{2AEA2EBA-8A89-46A5-8A86-534768907074}" srcOrd="1" destOrd="0" presId="urn:microsoft.com/office/officeart/2005/8/layout/StepDownProcess"/>
    <dgm:cxn modelId="{3186EB88-C25B-435E-B789-F722DB3FB4C3}" type="presParOf" srcId="{3DFF5CDE-5C99-4346-9891-DBF08A16C65B}" destId="{12F843B9-4A66-4C5E-A30A-F497EA23EC83}" srcOrd="2" destOrd="0" presId="urn:microsoft.com/office/officeart/2005/8/layout/StepDownProcess"/>
    <dgm:cxn modelId="{E8DE6E2F-33B3-43A4-B75E-08BB5F01B8B8}" type="presParOf" srcId="{DBDDA8A2-DA4F-4A5F-A407-561784612CF0}" destId="{85A58CB9-D026-4A49-94B9-9C1FC46CB1F6}" srcOrd="3" destOrd="0" presId="urn:microsoft.com/office/officeart/2005/8/layout/StepDownProcess"/>
    <dgm:cxn modelId="{B3372B2C-BD6A-425F-9C5A-D951903615EE}" type="presParOf" srcId="{DBDDA8A2-DA4F-4A5F-A407-561784612CF0}" destId="{7E0E4F22-EFCD-4918-8366-2AB9F929E619}" srcOrd="4" destOrd="0" presId="urn:microsoft.com/office/officeart/2005/8/layout/StepDownProcess"/>
    <dgm:cxn modelId="{3C9490C2-C9F6-46AF-BAF8-CC99FD8C2AB4}" type="presParOf" srcId="{7E0E4F22-EFCD-4918-8366-2AB9F929E619}" destId="{B4D1B83A-B44E-4D2F-B636-3580D2DDB947}" srcOrd="0" destOrd="0" presId="urn:microsoft.com/office/officeart/2005/8/layout/StepDownProcess"/>
    <dgm:cxn modelId="{166CD41B-38AB-452C-B06D-FBCFCBCC478B}" type="presParOf" srcId="{7E0E4F22-EFCD-4918-8366-2AB9F929E619}" destId="{6A8D3787-E3D1-4C28-9786-076143F9B4D1}" srcOrd="1" destOrd="0" presId="urn:microsoft.com/office/officeart/2005/8/layout/StepDownProcess"/>
    <dgm:cxn modelId="{EFA076A6-22FA-470C-AC68-F0329CD1CF4E}" type="presParOf" srcId="{7E0E4F22-EFCD-4918-8366-2AB9F929E619}" destId="{C7B6AE69-74A4-462C-AFBA-526BA306E828}" srcOrd="2" destOrd="0" presId="urn:microsoft.com/office/officeart/2005/8/layout/StepDownProcess"/>
    <dgm:cxn modelId="{794E0BFA-66FC-4F2F-8F26-79F8D41CA602}" type="presParOf" srcId="{DBDDA8A2-DA4F-4A5F-A407-561784612CF0}" destId="{0A9C4D40-C735-482C-862C-EFABBF1A9796}" srcOrd="5" destOrd="0" presId="urn:microsoft.com/office/officeart/2005/8/layout/StepDownProcess"/>
    <dgm:cxn modelId="{807477D6-A3FE-411A-B1C7-AB8A5E2FF012}" type="presParOf" srcId="{DBDDA8A2-DA4F-4A5F-A407-561784612CF0}" destId="{39081CCD-ACB5-46EF-9FB3-2738C3238DB8}" srcOrd="6" destOrd="0" presId="urn:microsoft.com/office/officeart/2005/8/layout/StepDownProcess"/>
    <dgm:cxn modelId="{5F85A3CA-C139-4342-A92F-2E3D416E5A11}" type="presParOf" srcId="{39081CCD-ACB5-46EF-9FB3-2738C3238DB8}" destId="{76EEEB82-23E5-4783-AAC7-DA71CC475486}" srcOrd="0" destOrd="0" presId="urn:microsoft.com/office/officeart/2005/8/layout/StepDownProcess"/>
    <dgm:cxn modelId="{6661AC09-41DB-4BCC-A864-B9F8CD7454BF}" type="presParOf" srcId="{39081CCD-ACB5-46EF-9FB3-2738C3238DB8}" destId="{2CEB3821-3E5D-476D-A155-EDD12B22941B}" srcOrd="1" destOrd="0" presId="urn:microsoft.com/office/officeart/2005/8/layout/StepDownProcess"/>
    <dgm:cxn modelId="{12563DCA-C6C5-4B55-B391-3120D6C7251E}" type="presParOf" srcId="{39081CCD-ACB5-46EF-9FB3-2738C3238DB8}" destId="{BFF1E615-486B-4DF8-9B0C-5CB9C56CA489}" srcOrd="2" destOrd="0" presId="urn:microsoft.com/office/officeart/2005/8/layout/StepDownProcess"/>
    <dgm:cxn modelId="{62B80BEC-B25F-453A-B257-A63FD2BA8C00}" type="presParOf" srcId="{DBDDA8A2-DA4F-4A5F-A407-561784612CF0}" destId="{4D263CB9-17E6-4865-887F-A51443DC6AD9}" srcOrd="7" destOrd="0" presId="urn:microsoft.com/office/officeart/2005/8/layout/StepDownProcess"/>
    <dgm:cxn modelId="{EEA30C58-DFB8-4B1C-A41D-F57B85A9BEFE}" type="presParOf" srcId="{DBDDA8A2-DA4F-4A5F-A407-561784612CF0}" destId="{38824EB2-0FDD-41D4-8C3A-801F197C70E0}" srcOrd="8" destOrd="0" presId="urn:microsoft.com/office/officeart/2005/8/layout/StepDownProcess"/>
    <dgm:cxn modelId="{EBB8C26B-BE7C-43BA-9B64-9C8714C2CA46}" type="presParOf" srcId="{38824EB2-0FDD-41D4-8C3A-801F197C70E0}" destId="{2E087695-1E0B-41D1-BBB4-259401ED6F7E}"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9814E5-B7AE-4D28-B95F-B748C7EC62D4}" type="doc">
      <dgm:prSet loTypeId="urn:microsoft.com/office/officeart/2005/8/layout/hChevron3" loCatId="process" qsTypeId="urn:microsoft.com/office/officeart/2005/8/quickstyle/simple1" qsCatId="simple" csTypeId="urn:microsoft.com/office/officeart/2005/8/colors/accent4_2" csCatId="accent4" phldr="1"/>
      <dgm:spPr/>
    </dgm:pt>
    <dgm:pt modelId="{0D470D30-851D-40DC-9CC4-A0BC17E3C163}">
      <dgm:prSet phldrT="[Text]" custT="1"/>
      <dgm:spPr>
        <a:solidFill>
          <a:srgbClr val="BFC6B8"/>
        </a:solidFill>
      </dgm:spPr>
      <dgm:t>
        <a:bodyPr/>
        <a:lstStyle/>
        <a:p>
          <a:r>
            <a:rPr lang="en-US" sz="1300" dirty="0" smtClean="0">
              <a:latin typeface="Garamond" panose="02020404030301010803" pitchFamily="18" charset="0"/>
            </a:rPr>
            <a:t>Investment Philosophy and Strategy </a:t>
          </a:r>
          <a:endParaRPr lang="en-US" sz="1300" b="0" u="none" dirty="0">
            <a:latin typeface="Garamond" panose="02020404030301010803" pitchFamily="18" charset="0"/>
          </a:endParaRPr>
        </a:p>
      </dgm:t>
    </dgm:pt>
    <dgm:pt modelId="{A689E776-27F2-4B6A-963D-6163D8422ABA}" type="parTrans" cxnId="{0370A262-DC3D-47DB-AC09-E5AA36258298}">
      <dgm:prSet/>
      <dgm:spPr/>
      <dgm:t>
        <a:bodyPr/>
        <a:lstStyle/>
        <a:p>
          <a:endParaRPr lang="en-US" sz="1300">
            <a:latin typeface="Garamond" panose="02020404030301010803" pitchFamily="18" charset="0"/>
          </a:endParaRPr>
        </a:p>
      </dgm:t>
    </dgm:pt>
    <dgm:pt modelId="{0E024367-3ABB-4FFD-85C5-B41615BE0254}" type="sibTrans" cxnId="{0370A262-DC3D-47DB-AC09-E5AA36258298}">
      <dgm:prSet/>
      <dgm:spPr/>
      <dgm:t>
        <a:bodyPr/>
        <a:lstStyle/>
        <a:p>
          <a:endParaRPr lang="en-US" sz="1300">
            <a:latin typeface="Garamond" panose="02020404030301010803" pitchFamily="18" charset="0"/>
          </a:endParaRPr>
        </a:p>
      </dgm:t>
    </dgm:pt>
    <dgm:pt modelId="{5F49E02C-5232-4230-93E5-B11F72105A96}">
      <dgm:prSet phldrT="[Text]" custT="1"/>
      <dgm:spPr>
        <a:solidFill>
          <a:srgbClr val="855E4E"/>
        </a:solidFill>
      </dgm:spPr>
      <dgm:t>
        <a:bodyPr/>
        <a:lstStyle/>
        <a:p>
          <a:r>
            <a:rPr lang="en-US" sz="1300" dirty="0" smtClean="0">
              <a:latin typeface="Garamond" panose="02020404030301010803" pitchFamily="18" charset="0"/>
            </a:rPr>
            <a:t>Process &amp; Procedure </a:t>
          </a:r>
          <a:endParaRPr lang="en-US" sz="1300" dirty="0">
            <a:latin typeface="Garamond" panose="02020404030301010803" pitchFamily="18" charset="0"/>
          </a:endParaRPr>
        </a:p>
      </dgm:t>
    </dgm:pt>
    <dgm:pt modelId="{30C9047E-4EB7-44EC-BD2F-76A1BA33C29D}" type="parTrans" cxnId="{1C7DD2BA-F5CC-4ECC-B3B5-E7A6A1CF744E}">
      <dgm:prSet/>
      <dgm:spPr/>
      <dgm:t>
        <a:bodyPr/>
        <a:lstStyle/>
        <a:p>
          <a:endParaRPr lang="en-US" sz="1300">
            <a:latin typeface="Garamond" panose="02020404030301010803" pitchFamily="18" charset="0"/>
          </a:endParaRPr>
        </a:p>
      </dgm:t>
    </dgm:pt>
    <dgm:pt modelId="{6DE3B462-66EB-424B-B068-B4EE18A9012F}" type="sibTrans" cxnId="{1C7DD2BA-F5CC-4ECC-B3B5-E7A6A1CF744E}">
      <dgm:prSet/>
      <dgm:spPr/>
      <dgm:t>
        <a:bodyPr/>
        <a:lstStyle/>
        <a:p>
          <a:endParaRPr lang="en-US" sz="1300">
            <a:latin typeface="Garamond" panose="02020404030301010803" pitchFamily="18" charset="0"/>
          </a:endParaRPr>
        </a:p>
      </dgm:t>
    </dgm:pt>
    <dgm:pt modelId="{6A4D4E85-4051-450A-854F-61A25F0CD88D}">
      <dgm:prSet phldrT="[Text]" custT="1"/>
      <dgm:spPr>
        <a:solidFill>
          <a:srgbClr val="BFC6B8"/>
        </a:solidFill>
      </dgm:spPr>
      <dgm:t>
        <a:bodyPr/>
        <a:lstStyle/>
        <a:p>
          <a:r>
            <a:rPr lang="en-US" sz="1300" dirty="0" smtClean="0">
              <a:latin typeface="Garamond" panose="02020404030301010803" pitchFamily="18" charset="0"/>
            </a:rPr>
            <a:t>Risk Management</a:t>
          </a:r>
          <a:endParaRPr lang="en-US" sz="1300" dirty="0">
            <a:latin typeface="Garamond" panose="02020404030301010803" pitchFamily="18" charset="0"/>
          </a:endParaRPr>
        </a:p>
      </dgm:t>
    </dgm:pt>
    <dgm:pt modelId="{51E535FF-11DA-473F-9317-F91E56443080}" type="parTrans" cxnId="{0595E098-74F3-4088-9E60-B10A5FAFC79A}">
      <dgm:prSet/>
      <dgm:spPr/>
      <dgm:t>
        <a:bodyPr/>
        <a:lstStyle/>
        <a:p>
          <a:endParaRPr lang="en-US" sz="1300">
            <a:latin typeface="Garamond" panose="02020404030301010803" pitchFamily="18" charset="0"/>
          </a:endParaRPr>
        </a:p>
      </dgm:t>
    </dgm:pt>
    <dgm:pt modelId="{7B550978-B41B-4522-BE44-E937ABA30AA8}" type="sibTrans" cxnId="{0595E098-74F3-4088-9E60-B10A5FAFC79A}">
      <dgm:prSet/>
      <dgm:spPr/>
      <dgm:t>
        <a:bodyPr/>
        <a:lstStyle/>
        <a:p>
          <a:endParaRPr lang="en-US" sz="1300">
            <a:latin typeface="Garamond" panose="02020404030301010803" pitchFamily="18" charset="0"/>
          </a:endParaRPr>
        </a:p>
      </dgm:t>
    </dgm:pt>
    <dgm:pt modelId="{F087A908-FD9E-48B0-8640-069DE623B59B}">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Economic Outlook</a:t>
          </a:r>
          <a:endParaRPr lang="en-US" sz="1300" dirty="0">
            <a:latin typeface="Garamond" panose="02020404030301010803" pitchFamily="18" charset="0"/>
          </a:endParaRPr>
        </a:p>
      </dgm:t>
    </dgm:pt>
    <dgm:pt modelId="{629A0842-BD45-499F-A7B2-77D0F56D0949}" type="parTrans" cxnId="{C805E391-1D4B-4290-AB9C-ABFD084B608A}">
      <dgm:prSet/>
      <dgm:spPr/>
      <dgm:t>
        <a:bodyPr/>
        <a:lstStyle/>
        <a:p>
          <a:endParaRPr lang="en-US" sz="1300">
            <a:latin typeface="Garamond" panose="02020404030301010803" pitchFamily="18" charset="0"/>
          </a:endParaRPr>
        </a:p>
      </dgm:t>
    </dgm:pt>
    <dgm:pt modelId="{BBCF063B-BC16-487C-B98D-9F58D13CA0AB}" type="sibTrans" cxnId="{C805E391-1D4B-4290-AB9C-ABFD084B608A}">
      <dgm:prSet/>
      <dgm:spPr/>
      <dgm:t>
        <a:bodyPr/>
        <a:lstStyle/>
        <a:p>
          <a:endParaRPr lang="en-US" sz="1300">
            <a:latin typeface="Garamond" panose="02020404030301010803" pitchFamily="18" charset="0"/>
          </a:endParaRPr>
        </a:p>
      </dgm:t>
    </dgm:pt>
    <dgm:pt modelId="{69486B66-7963-4A33-A86E-0CBF5101AE53}">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Portfolio Analysis</a:t>
          </a:r>
          <a:endParaRPr lang="en-US" sz="1300" dirty="0">
            <a:latin typeface="Garamond" panose="02020404030301010803" pitchFamily="18" charset="0"/>
          </a:endParaRPr>
        </a:p>
      </dgm:t>
    </dgm:pt>
    <dgm:pt modelId="{FC9C912A-2C19-4DBD-9C6D-24349B166657}" type="parTrans" cxnId="{A661A865-789D-4D18-904D-83272655395B}">
      <dgm:prSet/>
      <dgm:spPr/>
      <dgm:t>
        <a:bodyPr/>
        <a:lstStyle/>
        <a:p>
          <a:endParaRPr lang="en-US" sz="1300">
            <a:latin typeface="Garamond" panose="02020404030301010803" pitchFamily="18" charset="0"/>
          </a:endParaRPr>
        </a:p>
      </dgm:t>
    </dgm:pt>
    <dgm:pt modelId="{9971E2DB-945D-410E-B2E1-890950A96303}" type="sibTrans" cxnId="{A661A865-789D-4D18-904D-83272655395B}">
      <dgm:prSet/>
      <dgm:spPr/>
      <dgm:t>
        <a:bodyPr/>
        <a:lstStyle/>
        <a:p>
          <a:endParaRPr lang="en-US" sz="1300">
            <a:latin typeface="Garamond" panose="02020404030301010803" pitchFamily="18" charset="0"/>
          </a:endParaRPr>
        </a:p>
      </dgm:t>
    </dgm:pt>
    <dgm:pt modelId="{4687564D-C34F-42F1-881D-6B57F5ED4E42}">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Performance</a:t>
          </a:r>
          <a:endParaRPr lang="en-US" sz="1300" dirty="0">
            <a:latin typeface="Garamond" panose="02020404030301010803" pitchFamily="18" charset="0"/>
          </a:endParaRPr>
        </a:p>
      </dgm:t>
    </dgm:pt>
    <dgm:pt modelId="{B929FE97-20EA-4D67-A996-F690505D5C35}" type="parTrans" cxnId="{B7018BD0-3866-41EC-9295-422DD6827C70}">
      <dgm:prSet/>
      <dgm:spPr/>
      <dgm:t>
        <a:bodyPr/>
        <a:lstStyle/>
        <a:p>
          <a:endParaRPr lang="en-US" sz="1300">
            <a:latin typeface="Garamond" panose="02020404030301010803" pitchFamily="18" charset="0"/>
          </a:endParaRPr>
        </a:p>
      </dgm:t>
    </dgm:pt>
    <dgm:pt modelId="{F6977D1B-F6BE-483F-978D-BA1F955DB8D6}" type="sibTrans" cxnId="{B7018BD0-3866-41EC-9295-422DD6827C70}">
      <dgm:prSet/>
      <dgm:spPr/>
      <dgm:t>
        <a:bodyPr/>
        <a:lstStyle/>
        <a:p>
          <a:endParaRPr lang="en-US" sz="1300">
            <a:latin typeface="Garamond" panose="02020404030301010803" pitchFamily="18" charset="0"/>
          </a:endParaRPr>
        </a:p>
      </dgm:t>
    </dgm:pt>
    <dgm:pt modelId="{795AA760-2ED4-4976-83B4-33DE1221FF5D}">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Selected Holdings</a:t>
          </a:r>
          <a:endParaRPr lang="en-US" sz="1300" dirty="0">
            <a:latin typeface="Garamond" panose="02020404030301010803" pitchFamily="18" charset="0"/>
          </a:endParaRPr>
        </a:p>
      </dgm:t>
    </dgm:pt>
    <dgm:pt modelId="{10E8BEF0-5654-4399-8C66-79918F234872}" type="parTrans" cxnId="{B76F18DF-FDF6-4158-9CE7-CD1C639081F8}">
      <dgm:prSet/>
      <dgm:spPr/>
      <dgm:t>
        <a:bodyPr/>
        <a:lstStyle/>
        <a:p>
          <a:endParaRPr lang="en-US" sz="1300">
            <a:latin typeface="Garamond" panose="02020404030301010803" pitchFamily="18" charset="0"/>
          </a:endParaRPr>
        </a:p>
      </dgm:t>
    </dgm:pt>
    <dgm:pt modelId="{228AF959-27AE-4421-ABAB-625E850C2A8F}" type="sibTrans" cxnId="{B76F18DF-FDF6-4158-9CE7-CD1C639081F8}">
      <dgm:prSet/>
      <dgm:spPr/>
      <dgm:t>
        <a:bodyPr/>
        <a:lstStyle/>
        <a:p>
          <a:endParaRPr lang="en-US" sz="1300">
            <a:latin typeface="Garamond" panose="02020404030301010803" pitchFamily="18" charset="0"/>
          </a:endParaRPr>
        </a:p>
      </dgm:t>
    </dgm:pt>
    <dgm:pt modelId="{B10DE601-E24C-40A0-8131-97177D36C2D5}" type="pres">
      <dgm:prSet presAssocID="{489814E5-B7AE-4D28-B95F-B748C7EC62D4}" presName="Name0" presStyleCnt="0">
        <dgm:presLayoutVars>
          <dgm:dir/>
          <dgm:resizeHandles val="exact"/>
        </dgm:presLayoutVars>
      </dgm:prSet>
      <dgm:spPr/>
    </dgm:pt>
    <dgm:pt modelId="{DFA549FE-8753-4C30-B34E-14E764C496FF}" type="pres">
      <dgm:prSet presAssocID="{0D470D30-851D-40DC-9CC4-A0BC17E3C163}" presName="parTxOnly" presStyleLbl="node1" presStyleIdx="0" presStyleCnt="7">
        <dgm:presLayoutVars>
          <dgm:bulletEnabled val="1"/>
        </dgm:presLayoutVars>
      </dgm:prSet>
      <dgm:spPr/>
      <dgm:t>
        <a:bodyPr/>
        <a:lstStyle/>
        <a:p>
          <a:endParaRPr lang="en-US"/>
        </a:p>
      </dgm:t>
    </dgm:pt>
    <dgm:pt modelId="{C23F6A03-03CF-4B69-A47F-9E1BF41F5BE2}" type="pres">
      <dgm:prSet presAssocID="{0E024367-3ABB-4FFD-85C5-B41615BE0254}" presName="parSpace" presStyleCnt="0"/>
      <dgm:spPr/>
    </dgm:pt>
    <dgm:pt modelId="{63F15FDE-7CA4-4CDD-A567-F826E31F1CA1}" type="pres">
      <dgm:prSet presAssocID="{5F49E02C-5232-4230-93E5-B11F72105A96}" presName="parTxOnly" presStyleLbl="node1" presStyleIdx="1" presStyleCnt="7">
        <dgm:presLayoutVars>
          <dgm:bulletEnabled val="1"/>
        </dgm:presLayoutVars>
      </dgm:prSet>
      <dgm:spPr/>
      <dgm:t>
        <a:bodyPr/>
        <a:lstStyle/>
        <a:p>
          <a:endParaRPr lang="en-US"/>
        </a:p>
      </dgm:t>
    </dgm:pt>
    <dgm:pt modelId="{99828B1B-CCC0-4F07-8425-F40D8C2C64D3}" type="pres">
      <dgm:prSet presAssocID="{6DE3B462-66EB-424B-B068-B4EE18A9012F}" presName="parSpace" presStyleCnt="0"/>
      <dgm:spPr/>
    </dgm:pt>
    <dgm:pt modelId="{D72FEBA0-5B87-4627-AF30-4DA160700CF9}" type="pres">
      <dgm:prSet presAssocID="{6A4D4E85-4051-450A-854F-61A25F0CD88D}" presName="parTxOnly" presStyleLbl="node1" presStyleIdx="2" presStyleCnt="7">
        <dgm:presLayoutVars>
          <dgm:bulletEnabled val="1"/>
        </dgm:presLayoutVars>
      </dgm:prSet>
      <dgm:spPr/>
      <dgm:t>
        <a:bodyPr/>
        <a:lstStyle/>
        <a:p>
          <a:endParaRPr lang="en-US"/>
        </a:p>
      </dgm:t>
    </dgm:pt>
    <dgm:pt modelId="{F9581337-AF03-4487-8FD6-FDB9BC0800EC}" type="pres">
      <dgm:prSet presAssocID="{7B550978-B41B-4522-BE44-E937ABA30AA8}" presName="parSpace" presStyleCnt="0"/>
      <dgm:spPr/>
    </dgm:pt>
    <dgm:pt modelId="{574EBF4A-30F9-4707-8955-E4F0E8622A53}" type="pres">
      <dgm:prSet presAssocID="{F087A908-FD9E-48B0-8640-069DE623B59B}" presName="parTxOnly" presStyleLbl="node1" presStyleIdx="3" presStyleCnt="7">
        <dgm:presLayoutVars>
          <dgm:bulletEnabled val="1"/>
        </dgm:presLayoutVars>
      </dgm:prSet>
      <dgm:spPr/>
      <dgm:t>
        <a:bodyPr/>
        <a:lstStyle/>
        <a:p>
          <a:endParaRPr lang="en-US"/>
        </a:p>
      </dgm:t>
    </dgm:pt>
    <dgm:pt modelId="{B35842E6-3F5B-49FC-8CA5-A9838BB7C5AD}" type="pres">
      <dgm:prSet presAssocID="{BBCF063B-BC16-487C-B98D-9F58D13CA0AB}" presName="parSpace" presStyleCnt="0"/>
      <dgm:spPr/>
    </dgm:pt>
    <dgm:pt modelId="{07E531D0-4764-43BA-AA51-5ED86909224E}" type="pres">
      <dgm:prSet presAssocID="{69486B66-7963-4A33-A86E-0CBF5101AE53}" presName="parTxOnly" presStyleLbl="node1" presStyleIdx="4" presStyleCnt="7">
        <dgm:presLayoutVars>
          <dgm:bulletEnabled val="1"/>
        </dgm:presLayoutVars>
      </dgm:prSet>
      <dgm:spPr/>
      <dgm:t>
        <a:bodyPr/>
        <a:lstStyle/>
        <a:p>
          <a:endParaRPr lang="en-US"/>
        </a:p>
      </dgm:t>
    </dgm:pt>
    <dgm:pt modelId="{72616D7E-064C-4544-A66B-5A37D151F6B2}" type="pres">
      <dgm:prSet presAssocID="{9971E2DB-945D-410E-B2E1-890950A96303}" presName="parSpace" presStyleCnt="0"/>
      <dgm:spPr/>
    </dgm:pt>
    <dgm:pt modelId="{E890F02A-3120-411C-B24D-700455394299}" type="pres">
      <dgm:prSet presAssocID="{4687564D-C34F-42F1-881D-6B57F5ED4E42}" presName="parTxOnly" presStyleLbl="node1" presStyleIdx="5" presStyleCnt="7">
        <dgm:presLayoutVars>
          <dgm:bulletEnabled val="1"/>
        </dgm:presLayoutVars>
      </dgm:prSet>
      <dgm:spPr/>
      <dgm:t>
        <a:bodyPr/>
        <a:lstStyle/>
        <a:p>
          <a:endParaRPr lang="en-US"/>
        </a:p>
      </dgm:t>
    </dgm:pt>
    <dgm:pt modelId="{870FA73E-C42A-4B3F-83BC-00BEF66D40F2}" type="pres">
      <dgm:prSet presAssocID="{F6977D1B-F6BE-483F-978D-BA1F955DB8D6}" presName="parSpace" presStyleCnt="0"/>
      <dgm:spPr/>
    </dgm:pt>
    <dgm:pt modelId="{7CE64165-C34C-4C11-91B3-E2C4FD965D44}" type="pres">
      <dgm:prSet presAssocID="{795AA760-2ED4-4976-83B4-33DE1221FF5D}" presName="parTxOnly" presStyleLbl="node1" presStyleIdx="6" presStyleCnt="7">
        <dgm:presLayoutVars>
          <dgm:bulletEnabled val="1"/>
        </dgm:presLayoutVars>
      </dgm:prSet>
      <dgm:spPr/>
      <dgm:t>
        <a:bodyPr/>
        <a:lstStyle/>
        <a:p>
          <a:endParaRPr lang="en-US"/>
        </a:p>
      </dgm:t>
    </dgm:pt>
  </dgm:ptLst>
  <dgm:cxnLst>
    <dgm:cxn modelId="{5D3A853F-D503-431F-AD5D-656137E30713}" type="presOf" srcId="{69486B66-7963-4A33-A86E-0CBF5101AE53}" destId="{07E531D0-4764-43BA-AA51-5ED86909224E}" srcOrd="0" destOrd="0" presId="urn:microsoft.com/office/officeart/2005/8/layout/hChevron3"/>
    <dgm:cxn modelId="{1AE417A7-5B75-4F51-8A6A-ED0F527436F3}" type="presOf" srcId="{4687564D-C34F-42F1-881D-6B57F5ED4E42}" destId="{E890F02A-3120-411C-B24D-700455394299}" srcOrd="0" destOrd="0" presId="urn:microsoft.com/office/officeart/2005/8/layout/hChevron3"/>
    <dgm:cxn modelId="{C85136ED-AF3B-4D62-9CB9-D97F4CFA676F}" type="presOf" srcId="{5F49E02C-5232-4230-93E5-B11F72105A96}" destId="{63F15FDE-7CA4-4CDD-A567-F826E31F1CA1}" srcOrd="0" destOrd="0" presId="urn:microsoft.com/office/officeart/2005/8/layout/hChevron3"/>
    <dgm:cxn modelId="{0370A262-DC3D-47DB-AC09-E5AA36258298}" srcId="{489814E5-B7AE-4D28-B95F-B748C7EC62D4}" destId="{0D470D30-851D-40DC-9CC4-A0BC17E3C163}" srcOrd="0" destOrd="0" parTransId="{A689E776-27F2-4B6A-963D-6163D8422ABA}" sibTransId="{0E024367-3ABB-4FFD-85C5-B41615BE0254}"/>
    <dgm:cxn modelId="{A661A865-789D-4D18-904D-83272655395B}" srcId="{489814E5-B7AE-4D28-B95F-B748C7EC62D4}" destId="{69486B66-7963-4A33-A86E-0CBF5101AE53}" srcOrd="4" destOrd="0" parTransId="{FC9C912A-2C19-4DBD-9C6D-24349B166657}" sibTransId="{9971E2DB-945D-410E-B2E1-890950A96303}"/>
    <dgm:cxn modelId="{AEA3E8A1-AE5B-4657-AA29-5B971E4FA797}" type="presOf" srcId="{6A4D4E85-4051-450A-854F-61A25F0CD88D}" destId="{D72FEBA0-5B87-4627-AF30-4DA160700CF9}" srcOrd="0" destOrd="0" presId="urn:microsoft.com/office/officeart/2005/8/layout/hChevron3"/>
    <dgm:cxn modelId="{D628F6F7-6403-41E2-A173-345A9F2871B4}" type="presOf" srcId="{F087A908-FD9E-48B0-8640-069DE623B59B}" destId="{574EBF4A-30F9-4707-8955-E4F0E8622A53}" srcOrd="0" destOrd="0" presId="urn:microsoft.com/office/officeart/2005/8/layout/hChevron3"/>
    <dgm:cxn modelId="{B76F18DF-FDF6-4158-9CE7-CD1C639081F8}" srcId="{489814E5-B7AE-4D28-B95F-B748C7EC62D4}" destId="{795AA760-2ED4-4976-83B4-33DE1221FF5D}" srcOrd="6" destOrd="0" parTransId="{10E8BEF0-5654-4399-8C66-79918F234872}" sibTransId="{228AF959-27AE-4421-ABAB-625E850C2A8F}"/>
    <dgm:cxn modelId="{A25F2CDF-CBD5-4044-966C-2B762306861F}" type="presOf" srcId="{0D470D30-851D-40DC-9CC4-A0BC17E3C163}" destId="{DFA549FE-8753-4C30-B34E-14E764C496FF}" srcOrd="0" destOrd="0" presId="urn:microsoft.com/office/officeart/2005/8/layout/hChevron3"/>
    <dgm:cxn modelId="{B7018BD0-3866-41EC-9295-422DD6827C70}" srcId="{489814E5-B7AE-4D28-B95F-B748C7EC62D4}" destId="{4687564D-C34F-42F1-881D-6B57F5ED4E42}" srcOrd="5" destOrd="0" parTransId="{B929FE97-20EA-4D67-A996-F690505D5C35}" sibTransId="{F6977D1B-F6BE-483F-978D-BA1F955DB8D6}"/>
    <dgm:cxn modelId="{1C7DD2BA-F5CC-4ECC-B3B5-E7A6A1CF744E}" srcId="{489814E5-B7AE-4D28-B95F-B748C7EC62D4}" destId="{5F49E02C-5232-4230-93E5-B11F72105A96}" srcOrd="1" destOrd="0" parTransId="{30C9047E-4EB7-44EC-BD2F-76A1BA33C29D}" sibTransId="{6DE3B462-66EB-424B-B068-B4EE18A9012F}"/>
    <dgm:cxn modelId="{E56D317C-2F27-4A91-8AD2-4A415BDE6B83}" type="presOf" srcId="{489814E5-B7AE-4D28-B95F-B748C7EC62D4}" destId="{B10DE601-E24C-40A0-8131-97177D36C2D5}" srcOrd="0" destOrd="0" presId="urn:microsoft.com/office/officeart/2005/8/layout/hChevron3"/>
    <dgm:cxn modelId="{0595E098-74F3-4088-9E60-B10A5FAFC79A}" srcId="{489814E5-B7AE-4D28-B95F-B748C7EC62D4}" destId="{6A4D4E85-4051-450A-854F-61A25F0CD88D}" srcOrd="2" destOrd="0" parTransId="{51E535FF-11DA-473F-9317-F91E56443080}" sibTransId="{7B550978-B41B-4522-BE44-E937ABA30AA8}"/>
    <dgm:cxn modelId="{C805E391-1D4B-4290-AB9C-ABFD084B608A}" srcId="{489814E5-B7AE-4D28-B95F-B748C7EC62D4}" destId="{F087A908-FD9E-48B0-8640-069DE623B59B}" srcOrd="3" destOrd="0" parTransId="{629A0842-BD45-499F-A7B2-77D0F56D0949}" sibTransId="{BBCF063B-BC16-487C-B98D-9F58D13CA0AB}"/>
    <dgm:cxn modelId="{25E97947-C02A-4D7F-BF85-A5CE299D4187}" type="presOf" srcId="{795AA760-2ED4-4976-83B4-33DE1221FF5D}" destId="{7CE64165-C34C-4C11-91B3-E2C4FD965D44}" srcOrd="0" destOrd="0" presId="urn:microsoft.com/office/officeart/2005/8/layout/hChevron3"/>
    <dgm:cxn modelId="{886708C0-B204-4AC6-BF8C-F79C82AA4219}" type="presParOf" srcId="{B10DE601-E24C-40A0-8131-97177D36C2D5}" destId="{DFA549FE-8753-4C30-B34E-14E764C496FF}" srcOrd="0" destOrd="0" presId="urn:microsoft.com/office/officeart/2005/8/layout/hChevron3"/>
    <dgm:cxn modelId="{F9D7D92F-64B5-435E-83CA-CB7204850889}" type="presParOf" srcId="{B10DE601-E24C-40A0-8131-97177D36C2D5}" destId="{C23F6A03-03CF-4B69-A47F-9E1BF41F5BE2}" srcOrd="1" destOrd="0" presId="urn:microsoft.com/office/officeart/2005/8/layout/hChevron3"/>
    <dgm:cxn modelId="{6F66834C-7B43-420F-B0A8-FD3CCECCDE6E}" type="presParOf" srcId="{B10DE601-E24C-40A0-8131-97177D36C2D5}" destId="{63F15FDE-7CA4-4CDD-A567-F826E31F1CA1}" srcOrd="2" destOrd="0" presId="urn:microsoft.com/office/officeart/2005/8/layout/hChevron3"/>
    <dgm:cxn modelId="{518765A9-7E83-4639-BDD3-5A7EC6A2B8C9}" type="presParOf" srcId="{B10DE601-E24C-40A0-8131-97177D36C2D5}" destId="{99828B1B-CCC0-4F07-8425-F40D8C2C64D3}" srcOrd="3" destOrd="0" presId="urn:microsoft.com/office/officeart/2005/8/layout/hChevron3"/>
    <dgm:cxn modelId="{3BB3CCEE-FD31-443D-88B4-02C9E1072A45}" type="presParOf" srcId="{B10DE601-E24C-40A0-8131-97177D36C2D5}" destId="{D72FEBA0-5B87-4627-AF30-4DA160700CF9}" srcOrd="4" destOrd="0" presId="urn:microsoft.com/office/officeart/2005/8/layout/hChevron3"/>
    <dgm:cxn modelId="{280D9BB5-6D86-4703-ABC4-E5C93A5DC25C}" type="presParOf" srcId="{B10DE601-E24C-40A0-8131-97177D36C2D5}" destId="{F9581337-AF03-4487-8FD6-FDB9BC0800EC}" srcOrd="5" destOrd="0" presId="urn:microsoft.com/office/officeart/2005/8/layout/hChevron3"/>
    <dgm:cxn modelId="{34C37647-10AE-4C08-9219-D1CA7A4B9F82}" type="presParOf" srcId="{B10DE601-E24C-40A0-8131-97177D36C2D5}" destId="{574EBF4A-30F9-4707-8955-E4F0E8622A53}" srcOrd="6" destOrd="0" presId="urn:microsoft.com/office/officeart/2005/8/layout/hChevron3"/>
    <dgm:cxn modelId="{14A8CDDF-27AE-415E-B06B-3DCAF607EE49}" type="presParOf" srcId="{B10DE601-E24C-40A0-8131-97177D36C2D5}" destId="{B35842E6-3F5B-49FC-8CA5-A9838BB7C5AD}" srcOrd="7" destOrd="0" presId="urn:microsoft.com/office/officeart/2005/8/layout/hChevron3"/>
    <dgm:cxn modelId="{352871FF-D149-4D18-8986-E55F4021A88C}" type="presParOf" srcId="{B10DE601-E24C-40A0-8131-97177D36C2D5}" destId="{07E531D0-4764-43BA-AA51-5ED86909224E}" srcOrd="8" destOrd="0" presId="urn:microsoft.com/office/officeart/2005/8/layout/hChevron3"/>
    <dgm:cxn modelId="{2A222257-0196-46F2-867E-FA6A464E5F91}" type="presParOf" srcId="{B10DE601-E24C-40A0-8131-97177D36C2D5}" destId="{72616D7E-064C-4544-A66B-5A37D151F6B2}" srcOrd="9" destOrd="0" presId="urn:microsoft.com/office/officeart/2005/8/layout/hChevron3"/>
    <dgm:cxn modelId="{F9B3E8FB-0513-4943-A436-AFE780E84012}" type="presParOf" srcId="{B10DE601-E24C-40A0-8131-97177D36C2D5}" destId="{E890F02A-3120-411C-B24D-700455394299}" srcOrd="10" destOrd="0" presId="urn:microsoft.com/office/officeart/2005/8/layout/hChevron3"/>
    <dgm:cxn modelId="{7809F9B7-C98E-4671-A978-53DFEA94478E}" type="presParOf" srcId="{B10DE601-E24C-40A0-8131-97177D36C2D5}" destId="{870FA73E-C42A-4B3F-83BC-00BEF66D40F2}" srcOrd="11" destOrd="0" presId="urn:microsoft.com/office/officeart/2005/8/layout/hChevron3"/>
    <dgm:cxn modelId="{431D8A00-1992-45B0-AC40-4A83E5D3B094}" type="presParOf" srcId="{B10DE601-E24C-40A0-8131-97177D36C2D5}" destId="{7CE64165-C34C-4C11-91B3-E2C4FD965D44}" srcOrd="12" destOrd="0" presId="urn:microsoft.com/office/officeart/2005/8/layout/hChevron3"/>
  </dgm:cxnLst>
  <dgm:bg>
    <a:noFill/>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53E83167-1164-4A34-85E8-183858FBE535}" type="doc">
      <dgm:prSet loTypeId="urn:microsoft.com/office/officeart/2005/8/layout/cycle4" loCatId="matrix" qsTypeId="urn:microsoft.com/office/officeart/2005/8/quickstyle/simple1" qsCatId="simple" csTypeId="urn:microsoft.com/office/officeart/2005/8/colors/accent3_3" csCatId="accent3" phldr="1"/>
      <dgm:spPr/>
      <dgm:t>
        <a:bodyPr/>
        <a:lstStyle/>
        <a:p>
          <a:endParaRPr lang="en-US"/>
        </a:p>
      </dgm:t>
    </dgm:pt>
    <dgm:pt modelId="{D8A0BC25-011D-4A11-B1CD-8320844F4EDE}">
      <dgm:prSet phldrT="[Text]" custT="1"/>
      <dgm:spPr/>
      <dgm:t>
        <a:bodyPr/>
        <a:lstStyle/>
        <a:p>
          <a:r>
            <a:rPr lang="en-US" sz="1500" dirty="0" smtClean="0">
              <a:latin typeface="Garamond" panose="02020404030301010803" pitchFamily="18" charset="0"/>
            </a:rPr>
            <a:t>Business  Model Risk</a:t>
          </a:r>
          <a:endParaRPr lang="en-US" sz="1500" dirty="0">
            <a:latin typeface="Garamond" panose="02020404030301010803" pitchFamily="18" charset="0"/>
          </a:endParaRPr>
        </a:p>
      </dgm:t>
    </dgm:pt>
    <dgm:pt modelId="{E800307B-FA7D-4F04-B37D-93312F38A05C}" type="parTrans" cxnId="{8D6ABAA1-AB8A-4830-97A2-4944A857F3CD}">
      <dgm:prSet/>
      <dgm:spPr/>
      <dgm:t>
        <a:bodyPr/>
        <a:lstStyle/>
        <a:p>
          <a:endParaRPr lang="en-US" sz="1500">
            <a:latin typeface="Garamond" panose="02020404030301010803" pitchFamily="18" charset="0"/>
          </a:endParaRPr>
        </a:p>
      </dgm:t>
    </dgm:pt>
    <dgm:pt modelId="{1577C618-C04E-4DD4-AF3C-78F12246E9FB}" type="sibTrans" cxnId="{8D6ABAA1-AB8A-4830-97A2-4944A857F3CD}">
      <dgm:prSet/>
      <dgm:spPr/>
      <dgm:t>
        <a:bodyPr/>
        <a:lstStyle/>
        <a:p>
          <a:endParaRPr lang="en-US" sz="1500">
            <a:latin typeface="Garamond" panose="02020404030301010803" pitchFamily="18" charset="0"/>
          </a:endParaRPr>
        </a:p>
      </dgm:t>
    </dgm:pt>
    <dgm:pt modelId="{BC5F34DF-DBF0-4BD4-8F89-495B36E7B40F}">
      <dgm:prSet phldrT="[Text]" custT="1"/>
      <dgm:spPr/>
      <dgm:t>
        <a:bodyPr/>
        <a:lstStyle/>
        <a:p>
          <a:r>
            <a:rPr lang="en-US" sz="1500" dirty="0" smtClean="0">
              <a:latin typeface="Garamond" panose="02020404030301010803" pitchFamily="18" charset="0"/>
            </a:rPr>
            <a:t>Stable and easily understanding business model</a:t>
          </a:r>
          <a:endParaRPr lang="en-US" sz="1500" dirty="0">
            <a:latin typeface="Garamond" panose="02020404030301010803" pitchFamily="18" charset="0"/>
          </a:endParaRPr>
        </a:p>
      </dgm:t>
    </dgm:pt>
    <dgm:pt modelId="{C486CF41-EC4F-46DF-A4A3-1F4BF025B3C3}" type="parTrans" cxnId="{3B47A699-8000-4088-A317-1336B6A8A4B9}">
      <dgm:prSet/>
      <dgm:spPr/>
      <dgm:t>
        <a:bodyPr/>
        <a:lstStyle/>
        <a:p>
          <a:endParaRPr lang="en-US" sz="1500">
            <a:latin typeface="Garamond" panose="02020404030301010803" pitchFamily="18" charset="0"/>
          </a:endParaRPr>
        </a:p>
      </dgm:t>
    </dgm:pt>
    <dgm:pt modelId="{4FCDCA1D-1523-4851-B925-27394741E3C3}" type="sibTrans" cxnId="{3B47A699-8000-4088-A317-1336B6A8A4B9}">
      <dgm:prSet/>
      <dgm:spPr/>
      <dgm:t>
        <a:bodyPr/>
        <a:lstStyle/>
        <a:p>
          <a:endParaRPr lang="en-US" sz="1500">
            <a:latin typeface="Garamond" panose="02020404030301010803" pitchFamily="18" charset="0"/>
          </a:endParaRPr>
        </a:p>
      </dgm:t>
    </dgm:pt>
    <dgm:pt modelId="{ED9AA743-3436-4ECC-8F95-C19C6BCB1681}">
      <dgm:prSet phldrT="[Text]" custT="1"/>
      <dgm:spPr/>
      <dgm:t>
        <a:bodyPr/>
        <a:lstStyle/>
        <a:p>
          <a:r>
            <a:rPr lang="en-US" sz="1500" dirty="0" smtClean="0">
              <a:latin typeface="Garamond" panose="02020404030301010803" pitchFamily="18" charset="0"/>
            </a:rPr>
            <a:t>Balance Sheet Risk</a:t>
          </a:r>
          <a:endParaRPr lang="en-US" sz="1500" dirty="0">
            <a:latin typeface="Garamond" panose="02020404030301010803" pitchFamily="18" charset="0"/>
          </a:endParaRPr>
        </a:p>
      </dgm:t>
    </dgm:pt>
    <dgm:pt modelId="{A39888D9-3905-48EA-9192-805B0219CC83}" type="parTrans" cxnId="{BE013E66-7B7B-4A93-8CB1-8BF4CB13A11F}">
      <dgm:prSet/>
      <dgm:spPr/>
      <dgm:t>
        <a:bodyPr/>
        <a:lstStyle/>
        <a:p>
          <a:endParaRPr lang="en-US" sz="1500">
            <a:latin typeface="Garamond" panose="02020404030301010803" pitchFamily="18" charset="0"/>
          </a:endParaRPr>
        </a:p>
      </dgm:t>
    </dgm:pt>
    <dgm:pt modelId="{0B578E11-8BBB-402A-84CD-384B62C79C15}" type="sibTrans" cxnId="{BE013E66-7B7B-4A93-8CB1-8BF4CB13A11F}">
      <dgm:prSet/>
      <dgm:spPr/>
      <dgm:t>
        <a:bodyPr/>
        <a:lstStyle/>
        <a:p>
          <a:endParaRPr lang="en-US" sz="1500">
            <a:latin typeface="Garamond" panose="02020404030301010803" pitchFamily="18" charset="0"/>
          </a:endParaRPr>
        </a:p>
      </dgm:t>
    </dgm:pt>
    <dgm:pt modelId="{A9F0E618-7727-4CA1-B7C8-C858CF5B88DE}">
      <dgm:prSet phldrT="[Text]" custT="1"/>
      <dgm:spPr/>
      <dgm:t>
        <a:bodyPr/>
        <a:lstStyle/>
        <a:p>
          <a:r>
            <a:rPr lang="en-US" sz="1500" dirty="0" smtClean="0">
              <a:latin typeface="Garamond" panose="02020404030301010803" pitchFamily="18" charset="0"/>
            </a:rPr>
            <a:t>Strong balance sheet and financial reports</a:t>
          </a:r>
          <a:endParaRPr lang="en-US" sz="1500" dirty="0">
            <a:latin typeface="Garamond" panose="02020404030301010803" pitchFamily="18" charset="0"/>
          </a:endParaRPr>
        </a:p>
      </dgm:t>
    </dgm:pt>
    <dgm:pt modelId="{D720BF8C-803E-414C-8316-BA7D161C04F0}" type="parTrans" cxnId="{D755E1CE-93D7-4061-8281-4BD5DC943B34}">
      <dgm:prSet/>
      <dgm:spPr/>
      <dgm:t>
        <a:bodyPr/>
        <a:lstStyle/>
        <a:p>
          <a:endParaRPr lang="en-US" sz="1500">
            <a:latin typeface="Garamond" panose="02020404030301010803" pitchFamily="18" charset="0"/>
          </a:endParaRPr>
        </a:p>
      </dgm:t>
    </dgm:pt>
    <dgm:pt modelId="{C72FC188-2FF0-4689-A9D7-B9CBA960FF88}" type="sibTrans" cxnId="{D755E1CE-93D7-4061-8281-4BD5DC943B34}">
      <dgm:prSet/>
      <dgm:spPr/>
      <dgm:t>
        <a:bodyPr/>
        <a:lstStyle/>
        <a:p>
          <a:endParaRPr lang="en-US" sz="1500">
            <a:latin typeface="Garamond" panose="02020404030301010803" pitchFamily="18" charset="0"/>
          </a:endParaRPr>
        </a:p>
      </dgm:t>
    </dgm:pt>
    <dgm:pt modelId="{84224DD7-0BE3-4B45-AEF5-C6A72C89F5BF}">
      <dgm:prSet phldrT="[Text]" custT="1"/>
      <dgm:spPr/>
      <dgm:t>
        <a:bodyPr/>
        <a:lstStyle/>
        <a:p>
          <a:r>
            <a:rPr lang="en-US" sz="1450" dirty="0" smtClean="0">
              <a:latin typeface="Garamond" panose="02020404030301010803" pitchFamily="18" charset="0"/>
            </a:rPr>
            <a:t>Macro Economic/ Social Responsibility</a:t>
          </a:r>
          <a:endParaRPr lang="en-US" sz="1450" dirty="0">
            <a:latin typeface="Garamond" panose="02020404030301010803" pitchFamily="18" charset="0"/>
          </a:endParaRPr>
        </a:p>
      </dgm:t>
    </dgm:pt>
    <dgm:pt modelId="{B0B7D971-8674-4734-BDC0-2BF72ADADE70}" type="parTrans" cxnId="{28F9D369-3FB9-40F9-8D20-BF602E53E3BE}">
      <dgm:prSet/>
      <dgm:spPr/>
      <dgm:t>
        <a:bodyPr/>
        <a:lstStyle/>
        <a:p>
          <a:endParaRPr lang="en-US" sz="1500">
            <a:latin typeface="Garamond" panose="02020404030301010803" pitchFamily="18" charset="0"/>
          </a:endParaRPr>
        </a:p>
      </dgm:t>
    </dgm:pt>
    <dgm:pt modelId="{BC49CD1A-F5CE-4A07-8838-41DB6467A06F}" type="sibTrans" cxnId="{28F9D369-3FB9-40F9-8D20-BF602E53E3BE}">
      <dgm:prSet/>
      <dgm:spPr/>
      <dgm:t>
        <a:bodyPr/>
        <a:lstStyle/>
        <a:p>
          <a:endParaRPr lang="en-US" sz="1500">
            <a:latin typeface="Garamond" panose="02020404030301010803" pitchFamily="18" charset="0"/>
          </a:endParaRPr>
        </a:p>
      </dgm:t>
    </dgm:pt>
    <dgm:pt modelId="{F3A144EA-FCF5-4E30-A143-281D6BAEA9C9}">
      <dgm:prSet phldrT="[Text]" custT="1"/>
      <dgm:spPr/>
      <dgm:t>
        <a:bodyPr/>
        <a:lstStyle/>
        <a:p>
          <a:r>
            <a:rPr lang="en-US" sz="1500" dirty="0" smtClean="0">
              <a:latin typeface="Garamond" panose="02020404030301010803" pitchFamily="18" charset="0"/>
            </a:rPr>
            <a:t>Above average CSR scores</a:t>
          </a:r>
          <a:endParaRPr lang="en-US" sz="1500" dirty="0">
            <a:latin typeface="Garamond" panose="02020404030301010803" pitchFamily="18" charset="0"/>
          </a:endParaRPr>
        </a:p>
      </dgm:t>
    </dgm:pt>
    <dgm:pt modelId="{959D0019-DBF7-496F-9B39-CF96F4067F7E}" type="parTrans" cxnId="{1636A2A4-DFEC-434B-80D9-27DFC521BFF7}">
      <dgm:prSet/>
      <dgm:spPr/>
      <dgm:t>
        <a:bodyPr/>
        <a:lstStyle/>
        <a:p>
          <a:endParaRPr lang="en-US" sz="1500">
            <a:latin typeface="Garamond" panose="02020404030301010803" pitchFamily="18" charset="0"/>
          </a:endParaRPr>
        </a:p>
      </dgm:t>
    </dgm:pt>
    <dgm:pt modelId="{447AD2AD-58AE-402D-8E03-BF5A77B370C0}" type="sibTrans" cxnId="{1636A2A4-DFEC-434B-80D9-27DFC521BFF7}">
      <dgm:prSet/>
      <dgm:spPr/>
      <dgm:t>
        <a:bodyPr/>
        <a:lstStyle/>
        <a:p>
          <a:endParaRPr lang="en-US" sz="1500">
            <a:latin typeface="Garamond" panose="02020404030301010803" pitchFamily="18" charset="0"/>
          </a:endParaRPr>
        </a:p>
      </dgm:t>
    </dgm:pt>
    <dgm:pt modelId="{535A366B-799D-49BC-A98A-49D49BDD64B1}">
      <dgm:prSet phldrT="[Text]" custT="1"/>
      <dgm:spPr/>
      <dgm:t>
        <a:bodyPr/>
        <a:lstStyle/>
        <a:p>
          <a:r>
            <a:rPr lang="en-US" sz="1500" dirty="0" smtClean="0">
              <a:latin typeface="Garamond" panose="02020404030301010803" pitchFamily="18" charset="0"/>
            </a:rPr>
            <a:t>Aggregation Risk</a:t>
          </a:r>
          <a:endParaRPr lang="en-US" sz="1500" dirty="0">
            <a:latin typeface="Garamond" panose="02020404030301010803" pitchFamily="18" charset="0"/>
          </a:endParaRPr>
        </a:p>
      </dgm:t>
    </dgm:pt>
    <dgm:pt modelId="{CCB2150A-0B25-4D7E-96C4-6140FDB730FB}" type="parTrans" cxnId="{056CD3A6-D037-482D-B169-783DE91A2525}">
      <dgm:prSet/>
      <dgm:spPr/>
      <dgm:t>
        <a:bodyPr/>
        <a:lstStyle/>
        <a:p>
          <a:endParaRPr lang="en-US" sz="1500">
            <a:latin typeface="Garamond" panose="02020404030301010803" pitchFamily="18" charset="0"/>
          </a:endParaRPr>
        </a:p>
      </dgm:t>
    </dgm:pt>
    <dgm:pt modelId="{B7C063A3-85B2-4B8C-834F-A0C87E47005F}" type="sibTrans" cxnId="{056CD3A6-D037-482D-B169-783DE91A2525}">
      <dgm:prSet/>
      <dgm:spPr/>
      <dgm:t>
        <a:bodyPr/>
        <a:lstStyle/>
        <a:p>
          <a:endParaRPr lang="en-US" sz="1500">
            <a:latin typeface="Garamond" panose="02020404030301010803" pitchFamily="18" charset="0"/>
          </a:endParaRPr>
        </a:p>
      </dgm:t>
    </dgm:pt>
    <dgm:pt modelId="{55049CDB-A4AC-4E9B-BBAD-612DD63203A6}">
      <dgm:prSet phldrT="[Text]" custT="1"/>
      <dgm:spPr/>
      <dgm:t>
        <a:bodyPr/>
        <a:lstStyle/>
        <a:p>
          <a:r>
            <a:rPr lang="en-US" sz="1500" dirty="0" smtClean="0">
              <a:latin typeface="Garamond" panose="02020404030301010803" pitchFamily="18" charset="0"/>
            </a:rPr>
            <a:t>Allocate stock in all 10 sub sectors</a:t>
          </a:r>
          <a:endParaRPr lang="en-US" sz="1500" dirty="0">
            <a:latin typeface="Garamond" panose="02020404030301010803" pitchFamily="18" charset="0"/>
          </a:endParaRPr>
        </a:p>
      </dgm:t>
    </dgm:pt>
    <dgm:pt modelId="{D282575D-5D7D-45E0-AF2E-64FBA02D3B8B}" type="parTrans" cxnId="{8ADDCBBC-AAB7-4312-B106-7A5E830E145D}">
      <dgm:prSet/>
      <dgm:spPr/>
      <dgm:t>
        <a:bodyPr/>
        <a:lstStyle/>
        <a:p>
          <a:endParaRPr lang="en-US" sz="1500">
            <a:latin typeface="Garamond" panose="02020404030301010803" pitchFamily="18" charset="0"/>
          </a:endParaRPr>
        </a:p>
      </dgm:t>
    </dgm:pt>
    <dgm:pt modelId="{68083F9D-33C1-4AF0-91E3-C7A91E7F7E9B}" type="sibTrans" cxnId="{8ADDCBBC-AAB7-4312-B106-7A5E830E145D}">
      <dgm:prSet/>
      <dgm:spPr/>
      <dgm:t>
        <a:bodyPr/>
        <a:lstStyle/>
        <a:p>
          <a:endParaRPr lang="en-US" sz="1500">
            <a:latin typeface="Garamond" panose="02020404030301010803" pitchFamily="18" charset="0"/>
          </a:endParaRPr>
        </a:p>
      </dgm:t>
    </dgm:pt>
    <dgm:pt modelId="{A05CE34A-57C5-43BE-85D0-EDE800DC649B}">
      <dgm:prSet phldrT="[Text]" custT="1"/>
      <dgm:spPr/>
      <dgm:t>
        <a:bodyPr/>
        <a:lstStyle/>
        <a:p>
          <a:r>
            <a:rPr lang="en-US" sz="1500" dirty="0" smtClean="0">
              <a:latin typeface="Garamond" panose="02020404030301010803" pitchFamily="18" charset="0"/>
            </a:rPr>
            <a:t>20% stop loss order</a:t>
          </a:r>
          <a:endParaRPr lang="en-US" sz="1500" dirty="0">
            <a:latin typeface="Garamond" panose="02020404030301010803" pitchFamily="18" charset="0"/>
          </a:endParaRPr>
        </a:p>
      </dgm:t>
    </dgm:pt>
    <dgm:pt modelId="{E971EDC6-A1D4-48B9-84CE-C5AB2FECCA25}" type="parTrans" cxnId="{76EAAC10-1950-419F-93B9-F983818540A5}">
      <dgm:prSet/>
      <dgm:spPr/>
      <dgm:t>
        <a:bodyPr/>
        <a:lstStyle/>
        <a:p>
          <a:endParaRPr lang="en-US" sz="1500">
            <a:latin typeface="Garamond" panose="02020404030301010803" pitchFamily="18" charset="0"/>
          </a:endParaRPr>
        </a:p>
      </dgm:t>
    </dgm:pt>
    <dgm:pt modelId="{4DB37C42-8CA1-417E-AF2D-FA9B18FA7EC4}" type="sibTrans" cxnId="{76EAAC10-1950-419F-93B9-F983818540A5}">
      <dgm:prSet/>
      <dgm:spPr/>
      <dgm:t>
        <a:bodyPr/>
        <a:lstStyle/>
        <a:p>
          <a:endParaRPr lang="en-US" sz="1500">
            <a:latin typeface="Garamond" panose="02020404030301010803" pitchFamily="18" charset="0"/>
          </a:endParaRPr>
        </a:p>
      </dgm:t>
    </dgm:pt>
    <dgm:pt modelId="{4AA6C2DA-4A2C-473C-BF5A-090C3BD31A73}" type="pres">
      <dgm:prSet presAssocID="{53E83167-1164-4A34-85E8-183858FBE535}" presName="cycleMatrixDiagram" presStyleCnt="0">
        <dgm:presLayoutVars>
          <dgm:chMax val="1"/>
          <dgm:dir/>
          <dgm:animLvl val="lvl"/>
          <dgm:resizeHandles val="exact"/>
        </dgm:presLayoutVars>
      </dgm:prSet>
      <dgm:spPr/>
      <dgm:t>
        <a:bodyPr/>
        <a:lstStyle/>
        <a:p>
          <a:endParaRPr lang="en-US"/>
        </a:p>
      </dgm:t>
    </dgm:pt>
    <dgm:pt modelId="{14FD55FC-B587-401D-8BA2-B946F8DF0110}" type="pres">
      <dgm:prSet presAssocID="{53E83167-1164-4A34-85E8-183858FBE535}" presName="children" presStyleCnt="0"/>
      <dgm:spPr/>
      <dgm:t>
        <a:bodyPr/>
        <a:lstStyle/>
        <a:p>
          <a:endParaRPr lang="en-US"/>
        </a:p>
      </dgm:t>
    </dgm:pt>
    <dgm:pt modelId="{ACB54170-BAE1-4BB1-9103-FDADA58C61E6}" type="pres">
      <dgm:prSet presAssocID="{53E83167-1164-4A34-85E8-183858FBE535}" presName="child1group" presStyleCnt="0"/>
      <dgm:spPr/>
      <dgm:t>
        <a:bodyPr/>
        <a:lstStyle/>
        <a:p>
          <a:endParaRPr lang="en-US"/>
        </a:p>
      </dgm:t>
    </dgm:pt>
    <dgm:pt modelId="{EEB3165C-05F6-4CDB-BC37-91EB129B4C80}" type="pres">
      <dgm:prSet presAssocID="{53E83167-1164-4A34-85E8-183858FBE535}" presName="child1" presStyleLbl="bgAcc1" presStyleIdx="0" presStyleCnt="4"/>
      <dgm:spPr/>
      <dgm:t>
        <a:bodyPr/>
        <a:lstStyle/>
        <a:p>
          <a:endParaRPr lang="en-US"/>
        </a:p>
      </dgm:t>
    </dgm:pt>
    <dgm:pt modelId="{4891F114-D19C-4C6F-A541-3E5BD5725014}" type="pres">
      <dgm:prSet presAssocID="{53E83167-1164-4A34-85E8-183858FBE535}" presName="child1Text" presStyleLbl="bgAcc1" presStyleIdx="0" presStyleCnt="4">
        <dgm:presLayoutVars>
          <dgm:bulletEnabled val="1"/>
        </dgm:presLayoutVars>
      </dgm:prSet>
      <dgm:spPr/>
      <dgm:t>
        <a:bodyPr/>
        <a:lstStyle/>
        <a:p>
          <a:endParaRPr lang="en-US"/>
        </a:p>
      </dgm:t>
    </dgm:pt>
    <dgm:pt modelId="{502FCD98-FBBB-4CE8-A546-C683E4C0A09F}" type="pres">
      <dgm:prSet presAssocID="{53E83167-1164-4A34-85E8-183858FBE535}" presName="child2group" presStyleCnt="0"/>
      <dgm:spPr/>
      <dgm:t>
        <a:bodyPr/>
        <a:lstStyle/>
        <a:p>
          <a:endParaRPr lang="en-US"/>
        </a:p>
      </dgm:t>
    </dgm:pt>
    <dgm:pt modelId="{340BCC44-0B4B-481B-B8FE-A4177D8412DE}" type="pres">
      <dgm:prSet presAssocID="{53E83167-1164-4A34-85E8-183858FBE535}" presName="child2" presStyleLbl="bgAcc1" presStyleIdx="1" presStyleCnt="4"/>
      <dgm:spPr/>
      <dgm:t>
        <a:bodyPr/>
        <a:lstStyle/>
        <a:p>
          <a:endParaRPr lang="en-US"/>
        </a:p>
      </dgm:t>
    </dgm:pt>
    <dgm:pt modelId="{922BE287-73F5-40B9-96D1-0560683A3171}" type="pres">
      <dgm:prSet presAssocID="{53E83167-1164-4A34-85E8-183858FBE535}" presName="child2Text" presStyleLbl="bgAcc1" presStyleIdx="1" presStyleCnt="4">
        <dgm:presLayoutVars>
          <dgm:bulletEnabled val="1"/>
        </dgm:presLayoutVars>
      </dgm:prSet>
      <dgm:spPr/>
      <dgm:t>
        <a:bodyPr/>
        <a:lstStyle/>
        <a:p>
          <a:endParaRPr lang="en-US"/>
        </a:p>
      </dgm:t>
    </dgm:pt>
    <dgm:pt modelId="{CFD2D082-DEFF-4787-ACEB-E917590E4F9A}" type="pres">
      <dgm:prSet presAssocID="{53E83167-1164-4A34-85E8-183858FBE535}" presName="child3group" presStyleCnt="0"/>
      <dgm:spPr/>
      <dgm:t>
        <a:bodyPr/>
        <a:lstStyle/>
        <a:p>
          <a:endParaRPr lang="en-US"/>
        </a:p>
      </dgm:t>
    </dgm:pt>
    <dgm:pt modelId="{EB1A5A5F-7F59-4ADE-96E3-8A29364EA256}" type="pres">
      <dgm:prSet presAssocID="{53E83167-1164-4A34-85E8-183858FBE535}" presName="child3" presStyleLbl="bgAcc1" presStyleIdx="2" presStyleCnt="4"/>
      <dgm:spPr/>
      <dgm:t>
        <a:bodyPr/>
        <a:lstStyle/>
        <a:p>
          <a:endParaRPr lang="en-US"/>
        </a:p>
      </dgm:t>
    </dgm:pt>
    <dgm:pt modelId="{A72A5B49-0646-4C19-83CA-B9D315E1BF0D}" type="pres">
      <dgm:prSet presAssocID="{53E83167-1164-4A34-85E8-183858FBE535}" presName="child3Text" presStyleLbl="bgAcc1" presStyleIdx="2" presStyleCnt="4">
        <dgm:presLayoutVars>
          <dgm:bulletEnabled val="1"/>
        </dgm:presLayoutVars>
      </dgm:prSet>
      <dgm:spPr/>
      <dgm:t>
        <a:bodyPr/>
        <a:lstStyle/>
        <a:p>
          <a:endParaRPr lang="en-US"/>
        </a:p>
      </dgm:t>
    </dgm:pt>
    <dgm:pt modelId="{ED03138F-A9B8-4713-9F8B-136A48487C9E}" type="pres">
      <dgm:prSet presAssocID="{53E83167-1164-4A34-85E8-183858FBE535}" presName="child4group" presStyleCnt="0"/>
      <dgm:spPr/>
      <dgm:t>
        <a:bodyPr/>
        <a:lstStyle/>
        <a:p>
          <a:endParaRPr lang="en-US"/>
        </a:p>
      </dgm:t>
    </dgm:pt>
    <dgm:pt modelId="{898D0259-0F84-44FA-A390-3B6D44850711}" type="pres">
      <dgm:prSet presAssocID="{53E83167-1164-4A34-85E8-183858FBE535}" presName="child4" presStyleLbl="bgAcc1" presStyleIdx="3" presStyleCnt="4"/>
      <dgm:spPr/>
      <dgm:t>
        <a:bodyPr/>
        <a:lstStyle/>
        <a:p>
          <a:endParaRPr lang="en-US"/>
        </a:p>
      </dgm:t>
    </dgm:pt>
    <dgm:pt modelId="{13D1D2D9-D3AB-4FD7-B366-C9CA523DB996}" type="pres">
      <dgm:prSet presAssocID="{53E83167-1164-4A34-85E8-183858FBE535}" presName="child4Text" presStyleLbl="bgAcc1" presStyleIdx="3" presStyleCnt="4">
        <dgm:presLayoutVars>
          <dgm:bulletEnabled val="1"/>
        </dgm:presLayoutVars>
      </dgm:prSet>
      <dgm:spPr/>
      <dgm:t>
        <a:bodyPr/>
        <a:lstStyle/>
        <a:p>
          <a:endParaRPr lang="en-US"/>
        </a:p>
      </dgm:t>
    </dgm:pt>
    <dgm:pt modelId="{C1990F76-4793-4764-96A6-50FEFE6BD0CF}" type="pres">
      <dgm:prSet presAssocID="{53E83167-1164-4A34-85E8-183858FBE535}" presName="childPlaceholder" presStyleCnt="0"/>
      <dgm:spPr/>
      <dgm:t>
        <a:bodyPr/>
        <a:lstStyle/>
        <a:p>
          <a:endParaRPr lang="en-US"/>
        </a:p>
      </dgm:t>
    </dgm:pt>
    <dgm:pt modelId="{C9BB5712-A223-4553-B3B4-C9B66758D66C}" type="pres">
      <dgm:prSet presAssocID="{53E83167-1164-4A34-85E8-183858FBE535}" presName="circle" presStyleCnt="0"/>
      <dgm:spPr/>
      <dgm:t>
        <a:bodyPr/>
        <a:lstStyle/>
        <a:p>
          <a:endParaRPr lang="en-US"/>
        </a:p>
      </dgm:t>
    </dgm:pt>
    <dgm:pt modelId="{DD902A98-155D-412B-9D6C-5C1FC54FF42C}" type="pres">
      <dgm:prSet presAssocID="{53E83167-1164-4A34-85E8-183858FBE535}" presName="quadrant1" presStyleLbl="node1" presStyleIdx="0" presStyleCnt="4">
        <dgm:presLayoutVars>
          <dgm:chMax val="1"/>
          <dgm:bulletEnabled val="1"/>
        </dgm:presLayoutVars>
      </dgm:prSet>
      <dgm:spPr/>
      <dgm:t>
        <a:bodyPr/>
        <a:lstStyle/>
        <a:p>
          <a:endParaRPr lang="en-US"/>
        </a:p>
      </dgm:t>
    </dgm:pt>
    <dgm:pt modelId="{5051FE1D-C138-4F71-BCC7-1CC14BC3FC8C}" type="pres">
      <dgm:prSet presAssocID="{53E83167-1164-4A34-85E8-183858FBE535}" presName="quadrant2" presStyleLbl="node1" presStyleIdx="1" presStyleCnt="4">
        <dgm:presLayoutVars>
          <dgm:chMax val="1"/>
          <dgm:bulletEnabled val="1"/>
        </dgm:presLayoutVars>
      </dgm:prSet>
      <dgm:spPr/>
      <dgm:t>
        <a:bodyPr/>
        <a:lstStyle/>
        <a:p>
          <a:endParaRPr lang="en-US"/>
        </a:p>
      </dgm:t>
    </dgm:pt>
    <dgm:pt modelId="{CD657D7F-F236-4517-8746-25BBCD62E07F}" type="pres">
      <dgm:prSet presAssocID="{53E83167-1164-4A34-85E8-183858FBE535}" presName="quadrant3" presStyleLbl="node1" presStyleIdx="2" presStyleCnt="4">
        <dgm:presLayoutVars>
          <dgm:chMax val="1"/>
          <dgm:bulletEnabled val="1"/>
        </dgm:presLayoutVars>
      </dgm:prSet>
      <dgm:spPr/>
      <dgm:t>
        <a:bodyPr/>
        <a:lstStyle/>
        <a:p>
          <a:endParaRPr lang="en-US"/>
        </a:p>
      </dgm:t>
    </dgm:pt>
    <dgm:pt modelId="{B5481A00-AAA7-48B7-B498-4DB38809AF34}" type="pres">
      <dgm:prSet presAssocID="{53E83167-1164-4A34-85E8-183858FBE535}" presName="quadrant4" presStyleLbl="node1" presStyleIdx="3" presStyleCnt="4">
        <dgm:presLayoutVars>
          <dgm:chMax val="1"/>
          <dgm:bulletEnabled val="1"/>
        </dgm:presLayoutVars>
      </dgm:prSet>
      <dgm:spPr/>
      <dgm:t>
        <a:bodyPr/>
        <a:lstStyle/>
        <a:p>
          <a:endParaRPr lang="en-US"/>
        </a:p>
      </dgm:t>
    </dgm:pt>
    <dgm:pt modelId="{194EDE1B-054E-4DFE-B638-6B567A87E373}" type="pres">
      <dgm:prSet presAssocID="{53E83167-1164-4A34-85E8-183858FBE535}" presName="quadrantPlaceholder" presStyleCnt="0"/>
      <dgm:spPr/>
      <dgm:t>
        <a:bodyPr/>
        <a:lstStyle/>
        <a:p>
          <a:endParaRPr lang="en-US"/>
        </a:p>
      </dgm:t>
    </dgm:pt>
    <dgm:pt modelId="{01B046B6-4156-4CBD-8F39-3AFD1135ADD0}" type="pres">
      <dgm:prSet presAssocID="{53E83167-1164-4A34-85E8-183858FBE535}" presName="center1" presStyleLbl="fgShp" presStyleIdx="0" presStyleCnt="2"/>
      <dgm:spPr/>
      <dgm:t>
        <a:bodyPr/>
        <a:lstStyle/>
        <a:p>
          <a:endParaRPr lang="en-US"/>
        </a:p>
      </dgm:t>
    </dgm:pt>
    <dgm:pt modelId="{40B01D96-DE21-4133-8F89-B15330F7DAC7}" type="pres">
      <dgm:prSet presAssocID="{53E83167-1164-4A34-85E8-183858FBE535}" presName="center2" presStyleLbl="fgShp" presStyleIdx="1" presStyleCnt="2"/>
      <dgm:spPr/>
      <dgm:t>
        <a:bodyPr/>
        <a:lstStyle/>
        <a:p>
          <a:endParaRPr lang="en-US"/>
        </a:p>
      </dgm:t>
    </dgm:pt>
  </dgm:ptLst>
  <dgm:cxnLst>
    <dgm:cxn modelId="{1A8F8706-1579-4BD4-8708-97DEACE12398}" type="presOf" srcId="{ED9AA743-3436-4ECC-8F95-C19C6BCB1681}" destId="{5051FE1D-C138-4F71-BCC7-1CC14BC3FC8C}" srcOrd="0" destOrd="0" presId="urn:microsoft.com/office/officeart/2005/8/layout/cycle4"/>
    <dgm:cxn modelId="{D9D8FA5F-CF83-4791-99E6-A16B0D90B9D1}" type="presOf" srcId="{55049CDB-A4AC-4E9B-BBAD-612DD63203A6}" destId="{898D0259-0F84-44FA-A390-3B6D44850711}" srcOrd="0" destOrd="0" presId="urn:microsoft.com/office/officeart/2005/8/layout/cycle4"/>
    <dgm:cxn modelId="{85B10C39-7AF6-4CC9-B36B-ADC4EDF38AA0}" type="presOf" srcId="{A05CE34A-57C5-43BE-85D0-EDE800DC649B}" destId="{EB1A5A5F-7F59-4ADE-96E3-8A29364EA256}" srcOrd="0" destOrd="1" presId="urn:microsoft.com/office/officeart/2005/8/layout/cycle4"/>
    <dgm:cxn modelId="{AA2B7ABB-B389-49FD-8E4D-EA924F3AE46B}" type="presOf" srcId="{BC5F34DF-DBF0-4BD4-8F89-495B36E7B40F}" destId="{EEB3165C-05F6-4CDB-BC37-91EB129B4C80}" srcOrd="0" destOrd="0" presId="urn:microsoft.com/office/officeart/2005/8/layout/cycle4"/>
    <dgm:cxn modelId="{BE013E66-7B7B-4A93-8CB1-8BF4CB13A11F}" srcId="{53E83167-1164-4A34-85E8-183858FBE535}" destId="{ED9AA743-3436-4ECC-8F95-C19C6BCB1681}" srcOrd="1" destOrd="0" parTransId="{A39888D9-3905-48EA-9192-805B0219CC83}" sibTransId="{0B578E11-8BBB-402A-84CD-384B62C79C15}"/>
    <dgm:cxn modelId="{435800CB-84D2-4197-A2A7-6B3D3F6725B3}" type="presOf" srcId="{55049CDB-A4AC-4E9B-BBAD-612DD63203A6}" destId="{13D1D2D9-D3AB-4FD7-B366-C9CA523DB996}" srcOrd="1" destOrd="0" presId="urn:microsoft.com/office/officeart/2005/8/layout/cycle4"/>
    <dgm:cxn modelId="{0D8A867B-2F81-4355-A096-5B4B3D3A6FE7}" type="presOf" srcId="{84224DD7-0BE3-4B45-AEF5-C6A72C89F5BF}" destId="{CD657D7F-F236-4517-8746-25BBCD62E07F}" srcOrd="0" destOrd="0" presId="urn:microsoft.com/office/officeart/2005/8/layout/cycle4"/>
    <dgm:cxn modelId="{C97B6653-4877-4E6B-9184-D06CE3317D00}" type="presOf" srcId="{BC5F34DF-DBF0-4BD4-8F89-495B36E7B40F}" destId="{4891F114-D19C-4C6F-A541-3E5BD5725014}" srcOrd="1" destOrd="0" presId="urn:microsoft.com/office/officeart/2005/8/layout/cycle4"/>
    <dgm:cxn modelId="{D755E1CE-93D7-4061-8281-4BD5DC943B34}" srcId="{ED9AA743-3436-4ECC-8F95-C19C6BCB1681}" destId="{A9F0E618-7727-4CA1-B7C8-C858CF5B88DE}" srcOrd="0" destOrd="0" parTransId="{D720BF8C-803E-414C-8316-BA7D161C04F0}" sibTransId="{C72FC188-2FF0-4689-A9D7-B9CBA960FF88}"/>
    <dgm:cxn modelId="{28F9D369-3FB9-40F9-8D20-BF602E53E3BE}" srcId="{53E83167-1164-4A34-85E8-183858FBE535}" destId="{84224DD7-0BE3-4B45-AEF5-C6A72C89F5BF}" srcOrd="2" destOrd="0" parTransId="{B0B7D971-8674-4734-BDC0-2BF72ADADE70}" sibTransId="{BC49CD1A-F5CE-4A07-8838-41DB6467A06F}"/>
    <dgm:cxn modelId="{65A49CBD-D73D-481A-A2A8-19F1F90F5F3F}" type="presOf" srcId="{F3A144EA-FCF5-4E30-A143-281D6BAEA9C9}" destId="{EB1A5A5F-7F59-4ADE-96E3-8A29364EA256}" srcOrd="0" destOrd="0" presId="urn:microsoft.com/office/officeart/2005/8/layout/cycle4"/>
    <dgm:cxn modelId="{CA55F6D4-FC01-409C-A5ED-22752BD55035}" type="presOf" srcId="{A9F0E618-7727-4CA1-B7C8-C858CF5B88DE}" destId="{340BCC44-0B4B-481B-B8FE-A4177D8412DE}" srcOrd="0" destOrd="0" presId="urn:microsoft.com/office/officeart/2005/8/layout/cycle4"/>
    <dgm:cxn modelId="{8D6ABAA1-AB8A-4830-97A2-4944A857F3CD}" srcId="{53E83167-1164-4A34-85E8-183858FBE535}" destId="{D8A0BC25-011D-4A11-B1CD-8320844F4EDE}" srcOrd="0" destOrd="0" parTransId="{E800307B-FA7D-4F04-B37D-93312F38A05C}" sibTransId="{1577C618-C04E-4DD4-AF3C-78F12246E9FB}"/>
    <dgm:cxn modelId="{D699E4A0-1AA4-4F68-8A79-C7D00FFA29F2}" type="presOf" srcId="{535A366B-799D-49BC-A98A-49D49BDD64B1}" destId="{B5481A00-AAA7-48B7-B498-4DB38809AF34}" srcOrd="0" destOrd="0" presId="urn:microsoft.com/office/officeart/2005/8/layout/cycle4"/>
    <dgm:cxn modelId="{8ADDCBBC-AAB7-4312-B106-7A5E830E145D}" srcId="{535A366B-799D-49BC-A98A-49D49BDD64B1}" destId="{55049CDB-A4AC-4E9B-BBAD-612DD63203A6}" srcOrd="0" destOrd="0" parTransId="{D282575D-5D7D-45E0-AF2E-64FBA02D3B8B}" sibTransId="{68083F9D-33C1-4AF0-91E3-C7A91E7F7E9B}"/>
    <dgm:cxn modelId="{76EAAC10-1950-419F-93B9-F983818540A5}" srcId="{84224DD7-0BE3-4B45-AEF5-C6A72C89F5BF}" destId="{A05CE34A-57C5-43BE-85D0-EDE800DC649B}" srcOrd="1" destOrd="0" parTransId="{E971EDC6-A1D4-48B9-84CE-C5AB2FECCA25}" sibTransId="{4DB37C42-8CA1-417E-AF2D-FA9B18FA7EC4}"/>
    <dgm:cxn modelId="{1636A2A4-DFEC-434B-80D9-27DFC521BFF7}" srcId="{84224DD7-0BE3-4B45-AEF5-C6A72C89F5BF}" destId="{F3A144EA-FCF5-4E30-A143-281D6BAEA9C9}" srcOrd="0" destOrd="0" parTransId="{959D0019-DBF7-496F-9B39-CF96F4067F7E}" sibTransId="{447AD2AD-58AE-402D-8E03-BF5A77B370C0}"/>
    <dgm:cxn modelId="{FF0D1978-5365-454A-9F8D-1BE8284AC3B1}" type="presOf" srcId="{A05CE34A-57C5-43BE-85D0-EDE800DC649B}" destId="{A72A5B49-0646-4C19-83CA-B9D315E1BF0D}" srcOrd="1" destOrd="1" presId="urn:microsoft.com/office/officeart/2005/8/layout/cycle4"/>
    <dgm:cxn modelId="{056CD3A6-D037-482D-B169-783DE91A2525}" srcId="{53E83167-1164-4A34-85E8-183858FBE535}" destId="{535A366B-799D-49BC-A98A-49D49BDD64B1}" srcOrd="3" destOrd="0" parTransId="{CCB2150A-0B25-4D7E-96C4-6140FDB730FB}" sibTransId="{B7C063A3-85B2-4B8C-834F-A0C87E47005F}"/>
    <dgm:cxn modelId="{54133D21-8CC2-43CC-9EA7-73C0AA23D4A8}" type="presOf" srcId="{53E83167-1164-4A34-85E8-183858FBE535}" destId="{4AA6C2DA-4A2C-473C-BF5A-090C3BD31A73}" srcOrd="0" destOrd="0" presId="urn:microsoft.com/office/officeart/2005/8/layout/cycle4"/>
    <dgm:cxn modelId="{58CC93EB-E2D5-4266-81C8-B069B16FB6A1}" type="presOf" srcId="{A9F0E618-7727-4CA1-B7C8-C858CF5B88DE}" destId="{922BE287-73F5-40B9-96D1-0560683A3171}" srcOrd="1" destOrd="0" presId="urn:microsoft.com/office/officeart/2005/8/layout/cycle4"/>
    <dgm:cxn modelId="{5753118D-C8D7-407B-933F-9F2BDF168180}" type="presOf" srcId="{D8A0BC25-011D-4A11-B1CD-8320844F4EDE}" destId="{DD902A98-155D-412B-9D6C-5C1FC54FF42C}" srcOrd="0" destOrd="0" presId="urn:microsoft.com/office/officeart/2005/8/layout/cycle4"/>
    <dgm:cxn modelId="{3B47A699-8000-4088-A317-1336B6A8A4B9}" srcId="{D8A0BC25-011D-4A11-B1CD-8320844F4EDE}" destId="{BC5F34DF-DBF0-4BD4-8F89-495B36E7B40F}" srcOrd="0" destOrd="0" parTransId="{C486CF41-EC4F-46DF-A4A3-1F4BF025B3C3}" sibTransId="{4FCDCA1D-1523-4851-B925-27394741E3C3}"/>
    <dgm:cxn modelId="{AEC4B803-3C9A-4F2B-B948-AF002DDCFC9F}" type="presOf" srcId="{F3A144EA-FCF5-4E30-A143-281D6BAEA9C9}" destId="{A72A5B49-0646-4C19-83CA-B9D315E1BF0D}" srcOrd="1" destOrd="0" presId="urn:microsoft.com/office/officeart/2005/8/layout/cycle4"/>
    <dgm:cxn modelId="{B36FE098-2B37-4D36-8047-F0EBE7923994}" type="presParOf" srcId="{4AA6C2DA-4A2C-473C-BF5A-090C3BD31A73}" destId="{14FD55FC-B587-401D-8BA2-B946F8DF0110}" srcOrd="0" destOrd="0" presId="urn:microsoft.com/office/officeart/2005/8/layout/cycle4"/>
    <dgm:cxn modelId="{CF75B8EC-D33C-495C-89CD-0B34419F9774}" type="presParOf" srcId="{14FD55FC-B587-401D-8BA2-B946F8DF0110}" destId="{ACB54170-BAE1-4BB1-9103-FDADA58C61E6}" srcOrd="0" destOrd="0" presId="urn:microsoft.com/office/officeart/2005/8/layout/cycle4"/>
    <dgm:cxn modelId="{1D92841E-8C29-43F2-831A-44191BE2787A}" type="presParOf" srcId="{ACB54170-BAE1-4BB1-9103-FDADA58C61E6}" destId="{EEB3165C-05F6-4CDB-BC37-91EB129B4C80}" srcOrd="0" destOrd="0" presId="urn:microsoft.com/office/officeart/2005/8/layout/cycle4"/>
    <dgm:cxn modelId="{C28D33C0-C002-4488-8E9F-A8EDDA3C2060}" type="presParOf" srcId="{ACB54170-BAE1-4BB1-9103-FDADA58C61E6}" destId="{4891F114-D19C-4C6F-A541-3E5BD5725014}" srcOrd="1" destOrd="0" presId="urn:microsoft.com/office/officeart/2005/8/layout/cycle4"/>
    <dgm:cxn modelId="{DE70389F-B761-4215-9205-6F3D36737C07}" type="presParOf" srcId="{14FD55FC-B587-401D-8BA2-B946F8DF0110}" destId="{502FCD98-FBBB-4CE8-A546-C683E4C0A09F}" srcOrd="1" destOrd="0" presId="urn:microsoft.com/office/officeart/2005/8/layout/cycle4"/>
    <dgm:cxn modelId="{646FC042-E69D-48F9-9B84-372CAA1F5381}" type="presParOf" srcId="{502FCD98-FBBB-4CE8-A546-C683E4C0A09F}" destId="{340BCC44-0B4B-481B-B8FE-A4177D8412DE}" srcOrd="0" destOrd="0" presId="urn:microsoft.com/office/officeart/2005/8/layout/cycle4"/>
    <dgm:cxn modelId="{2737A415-C7D6-47A4-ADC6-F27F8F2B8B19}" type="presParOf" srcId="{502FCD98-FBBB-4CE8-A546-C683E4C0A09F}" destId="{922BE287-73F5-40B9-96D1-0560683A3171}" srcOrd="1" destOrd="0" presId="urn:microsoft.com/office/officeart/2005/8/layout/cycle4"/>
    <dgm:cxn modelId="{4C026AEB-51BC-471D-9B5A-6D58393A0AA2}" type="presParOf" srcId="{14FD55FC-B587-401D-8BA2-B946F8DF0110}" destId="{CFD2D082-DEFF-4787-ACEB-E917590E4F9A}" srcOrd="2" destOrd="0" presId="urn:microsoft.com/office/officeart/2005/8/layout/cycle4"/>
    <dgm:cxn modelId="{05B67358-01C7-4205-A4FC-C2FF07B4E95D}" type="presParOf" srcId="{CFD2D082-DEFF-4787-ACEB-E917590E4F9A}" destId="{EB1A5A5F-7F59-4ADE-96E3-8A29364EA256}" srcOrd="0" destOrd="0" presId="urn:microsoft.com/office/officeart/2005/8/layout/cycle4"/>
    <dgm:cxn modelId="{FECB76E3-AEC9-4867-8A7B-42684EB4C7DF}" type="presParOf" srcId="{CFD2D082-DEFF-4787-ACEB-E917590E4F9A}" destId="{A72A5B49-0646-4C19-83CA-B9D315E1BF0D}" srcOrd="1" destOrd="0" presId="urn:microsoft.com/office/officeart/2005/8/layout/cycle4"/>
    <dgm:cxn modelId="{2BA46998-5C23-413D-A0A0-F10EF58DA626}" type="presParOf" srcId="{14FD55FC-B587-401D-8BA2-B946F8DF0110}" destId="{ED03138F-A9B8-4713-9F8B-136A48487C9E}" srcOrd="3" destOrd="0" presId="urn:microsoft.com/office/officeart/2005/8/layout/cycle4"/>
    <dgm:cxn modelId="{C1B6A1A7-68C2-4988-AB03-1C35395598ED}" type="presParOf" srcId="{ED03138F-A9B8-4713-9F8B-136A48487C9E}" destId="{898D0259-0F84-44FA-A390-3B6D44850711}" srcOrd="0" destOrd="0" presId="urn:microsoft.com/office/officeart/2005/8/layout/cycle4"/>
    <dgm:cxn modelId="{32DD36AC-66FC-44F8-9D53-9163083F8C07}" type="presParOf" srcId="{ED03138F-A9B8-4713-9F8B-136A48487C9E}" destId="{13D1D2D9-D3AB-4FD7-B366-C9CA523DB996}" srcOrd="1" destOrd="0" presId="urn:microsoft.com/office/officeart/2005/8/layout/cycle4"/>
    <dgm:cxn modelId="{80E9809D-AA1A-4166-AAE3-6ADA8E68A0AC}" type="presParOf" srcId="{14FD55FC-B587-401D-8BA2-B946F8DF0110}" destId="{C1990F76-4793-4764-96A6-50FEFE6BD0CF}" srcOrd="4" destOrd="0" presId="urn:microsoft.com/office/officeart/2005/8/layout/cycle4"/>
    <dgm:cxn modelId="{5F1FDFD6-D5FF-485B-8534-43CAC4F02F42}" type="presParOf" srcId="{4AA6C2DA-4A2C-473C-BF5A-090C3BD31A73}" destId="{C9BB5712-A223-4553-B3B4-C9B66758D66C}" srcOrd="1" destOrd="0" presId="urn:microsoft.com/office/officeart/2005/8/layout/cycle4"/>
    <dgm:cxn modelId="{BACB1CE2-20AB-4896-A455-28160ED506E4}" type="presParOf" srcId="{C9BB5712-A223-4553-B3B4-C9B66758D66C}" destId="{DD902A98-155D-412B-9D6C-5C1FC54FF42C}" srcOrd="0" destOrd="0" presId="urn:microsoft.com/office/officeart/2005/8/layout/cycle4"/>
    <dgm:cxn modelId="{28B7A9C6-CDC8-44E7-B561-5014C2AB3128}" type="presParOf" srcId="{C9BB5712-A223-4553-B3B4-C9B66758D66C}" destId="{5051FE1D-C138-4F71-BCC7-1CC14BC3FC8C}" srcOrd="1" destOrd="0" presId="urn:microsoft.com/office/officeart/2005/8/layout/cycle4"/>
    <dgm:cxn modelId="{320FE37A-D490-464A-AE86-D41F6B92E5C9}" type="presParOf" srcId="{C9BB5712-A223-4553-B3B4-C9B66758D66C}" destId="{CD657D7F-F236-4517-8746-25BBCD62E07F}" srcOrd="2" destOrd="0" presId="urn:microsoft.com/office/officeart/2005/8/layout/cycle4"/>
    <dgm:cxn modelId="{40A2F35A-C42F-453B-B8B5-97A2AFE4D43B}" type="presParOf" srcId="{C9BB5712-A223-4553-B3B4-C9B66758D66C}" destId="{B5481A00-AAA7-48B7-B498-4DB38809AF34}" srcOrd="3" destOrd="0" presId="urn:microsoft.com/office/officeart/2005/8/layout/cycle4"/>
    <dgm:cxn modelId="{D981ECBC-145B-41B1-BC2A-1B6E53097D9D}" type="presParOf" srcId="{C9BB5712-A223-4553-B3B4-C9B66758D66C}" destId="{194EDE1B-054E-4DFE-B638-6B567A87E373}" srcOrd="4" destOrd="0" presId="urn:microsoft.com/office/officeart/2005/8/layout/cycle4"/>
    <dgm:cxn modelId="{CF0B89C0-9E34-49D9-A21C-A98A73560D02}" type="presParOf" srcId="{4AA6C2DA-4A2C-473C-BF5A-090C3BD31A73}" destId="{01B046B6-4156-4CBD-8F39-3AFD1135ADD0}" srcOrd="2" destOrd="0" presId="urn:microsoft.com/office/officeart/2005/8/layout/cycle4"/>
    <dgm:cxn modelId="{0C5BA994-0659-4A32-BCAE-8F2A41B1C766}" type="presParOf" srcId="{4AA6C2DA-4A2C-473C-BF5A-090C3BD31A73}" destId="{40B01D96-DE21-4133-8F89-B15330F7DAC7}"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9814E5-B7AE-4D28-B95F-B748C7EC62D4}" type="doc">
      <dgm:prSet loTypeId="urn:microsoft.com/office/officeart/2005/8/layout/hChevron3" loCatId="process" qsTypeId="urn:microsoft.com/office/officeart/2005/8/quickstyle/simple1" qsCatId="simple" csTypeId="urn:microsoft.com/office/officeart/2005/8/colors/accent4_2" csCatId="accent4" phldr="1"/>
      <dgm:spPr/>
    </dgm:pt>
    <dgm:pt modelId="{0D470D30-851D-40DC-9CC4-A0BC17E3C163}">
      <dgm:prSet phldrT="[Text]" custT="1"/>
      <dgm:spPr>
        <a:solidFill>
          <a:srgbClr val="BFC6B8"/>
        </a:solidFill>
      </dgm:spPr>
      <dgm:t>
        <a:bodyPr/>
        <a:lstStyle/>
        <a:p>
          <a:r>
            <a:rPr lang="en-US" sz="1300" dirty="0" smtClean="0">
              <a:latin typeface="Garamond" panose="02020404030301010803" pitchFamily="18" charset="0"/>
            </a:rPr>
            <a:t>Investment Philosophy and Strategy </a:t>
          </a:r>
          <a:endParaRPr lang="en-US" sz="1300" b="0" u="none" dirty="0">
            <a:latin typeface="Garamond" panose="02020404030301010803" pitchFamily="18" charset="0"/>
          </a:endParaRPr>
        </a:p>
      </dgm:t>
    </dgm:pt>
    <dgm:pt modelId="{A689E776-27F2-4B6A-963D-6163D8422ABA}" type="parTrans" cxnId="{0370A262-DC3D-47DB-AC09-E5AA36258298}">
      <dgm:prSet/>
      <dgm:spPr/>
      <dgm:t>
        <a:bodyPr/>
        <a:lstStyle/>
        <a:p>
          <a:endParaRPr lang="en-US" sz="1300">
            <a:latin typeface="Garamond" panose="02020404030301010803" pitchFamily="18" charset="0"/>
          </a:endParaRPr>
        </a:p>
      </dgm:t>
    </dgm:pt>
    <dgm:pt modelId="{0E024367-3ABB-4FFD-85C5-B41615BE0254}" type="sibTrans" cxnId="{0370A262-DC3D-47DB-AC09-E5AA36258298}">
      <dgm:prSet/>
      <dgm:spPr/>
      <dgm:t>
        <a:bodyPr/>
        <a:lstStyle/>
        <a:p>
          <a:endParaRPr lang="en-US" sz="1300">
            <a:latin typeface="Garamond" panose="02020404030301010803" pitchFamily="18" charset="0"/>
          </a:endParaRPr>
        </a:p>
      </dgm:t>
    </dgm:pt>
    <dgm:pt modelId="{5F49E02C-5232-4230-93E5-B11F72105A96}">
      <dgm:prSet phldrT="[Text]" custT="1"/>
      <dgm:spPr>
        <a:solidFill>
          <a:srgbClr val="BFC6B8"/>
        </a:solidFill>
      </dgm:spPr>
      <dgm:t>
        <a:bodyPr/>
        <a:lstStyle/>
        <a:p>
          <a:r>
            <a:rPr lang="en-US" sz="1300" dirty="0" smtClean="0">
              <a:latin typeface="Garamond" panose="02020404030301010803" pitchFamily="18" charset="0"/>
            </a:rPr>
            <a:t>Process &amp; Procedure </a:t>
          </a:r>
          <a:endParaRPr lang="en-US" sz="1300" dirty="0">
            <a:latin typeface="Garamond" panose="02020404030301010803" pitchFamily="18" charset="0"/>
          </a:endParaRPr>
        </a:p>
      </dgm:t>
    </dgm:pt>
    <dgm:pt modelId="{30C9047E-4EB7-44EC-BD2F-76A1BA33C29D}" type="parTrans" cxnId="{1C7DD2BA-F5CC-4ECC-B3B5-E7A6A1CF744E}">
      <dgm:prSet/>
      <dgm:spPr/>
      <dgm:t>
        <a:bodyPr/>
        <a:lstStyle/>
        <a:p>
          <a:endParaRPr lang="en-US" sz="1300">
            <a:latin typeface="Garamond" panose="02020404030301010803" pitchFamily="18" charset="0"/>
          </a:endParaRPr>
        </a:p>
      </dgm:t>
    </dgm:pt>
    <dgm:pt modelId="{6DE3B462-66EB-424B-B068-B4EE18A9012F}" type="sibTrans" cxnId="{1C7DD2BA-F5CC-4ECC-B3B5-E7A6A1CF744E}">
      <dgm:prSet/>
      <dgm:spPr/>
      <dgm:t>
        <a:bodyPr/>
        <a:lstStyle/>
        <a:p>
          <a:endParaRPr lang="en-US" sz="1300">
            <a:latin typeface="Garamond" panose="02020404030301010803" pitchFamily="18" charset="0"/>
          </a:endParaRPr>
        </a:p>
      </dgm:t>
    </dgm:pt>
    <dgm:pt modelId="{6A4D4E85-4051-450A-854F-61A25F0CD88D}">
      <dgm:prSet phldrT="[Text]" custT="1"/>
      <dgm:spPr>
        <a:solidFill>
          <a:srgbClr val="855E4E"/>
        </a:solidFill>
      </dgm:spPr>
      <dgm:t>
        <a:bodyPr/>
        <a:lstStyle/>
        <a:p>
          <a:r>
            <a:rPr lang="en-US" sz="1300" dirty="0" smtClean="0">
              <a:latin typeface="Garamond" panose="02020404030301010803" pitchFamily="18" charset="0"/>
            </a:rPr>
            <a:t>Risk Management</a:t>
          </a:r>
          <a:endParaRPr lang="en-US" sz="1300" dirty="0">
            <a:latin typeface="Garamond" panose="02020404030301010803" pitchFamily="18" charset="0"/>
          </a:endParaRPr>
        </a:p>
      </dgm:t>
    </dgm:pt>
    <dgm:pt modelId="{51E535FF-11DA-473F-9317-F91E56443080}" type="parTrans" cxnId="{0595E098-74F3-4088-9E60-B10A5FAFC79A}">
      <dgm:prSet/>
      <dgm:spPr/>
      <dgm:t>
        <a:bodyPr/>
        <a:lstStyle/>
        <a:p>
          <a:endParaRPr lang="en-US" sz="1300">
            <a:latin typeface="Garamond" panose="02020404030301010803" pitchFamily="18" charset="0"/>
          </a:endParaRPr>
        </a:p>
      </dgm:t>
    </dgm:pt>
    <dgm:pt modelId="{7B550978-B41B-4522-BE44-E937ABA30AA8}" type="sibTrans" cxnId="{0595E098-74F3-4088-9E60-B10A5FAFC79A}">
      <dgm:prSet/>
      <dgm:spPr/>
      <dgm:t>
        <a:bodyPr/>
        <a:lstStyle/>
        <a:p>
          <a:endParaRPr lang="en-US" sz="1300">
            <a:latin typeface="Garamond" panose="02020404030301010803" pitchFamily="18" charset="0"/>
          </a:endParaRPr>
        </a:p>
      </dgm:t>
    </dgm:pt>
    <dgm:pt modelId="{F087A908-FD9E-48B0-8640-069DE623B59B}">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Economic Outlook</a:t>
          </a:r>
          <a:endParaRPr lang="en-US" sz="1300" dirty="0">
            <a:latin typeface="Garamond" panose="02020404030301010803" pitchFamily="18" charset="0"/>
          </a:endParaRPr>
        </a:p>
      </dgm:t>
    </dgm:pt>
    <dgm:pt modelId="{629A0842-BD45-499F-A7B2-77D0F56D0949}" type="parTrans" cxnId="{C805E391-1D4B-4290-AB9C-ABFD084B608A}">
      <dgm:prSet/>
      <dgm:spPr/>
      <dgm:t>
        <a:bodyPr/>
        <a:lstStyle/>
        <a:p>
          <a:endParaRPr lang="en-US" sz="1300">
            <a:latin typeface="Garamond" panose="02020404030301010803" pitchFamily="18" charset="0"/>
          </a:endParaRPr>
        </a:p>
      </dgm:t>
    </dgm:pt>
    <dgm:pt modelId="{BBCF063B-BC16-487C-B98D-9F58D13CA0AB}" type="sibTrans" cxnId="{C805E391-1D4B-4290-AB9C-ABFD084B608A}">
      <dgm:prSet/>
      <dgm:spPr/>
      <dgm:t>
        <a:bodyPr/>
        <a:lstStyle/>
        <a:p>
          <a:endParaRPr lang="en-US" sz="1300">
            <a:latin typeface="Garamond" panose="02020404030301010803" pitchFamily="18" charset="0"/>
          </a:endParaRPr>
        </a:p>
      </dgm:t>
    </dgm:pt>
    <dgm:pt modelId="{69486B66-7963-4A33-A86E-0CBF5101AE53}">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Portfolio Analysis</a:t>
          </a:r>
          <a:endParaRPr lang="en-US" sz="1300" dirty="0">
            <a:latin typeface="Garamond" panose="02020404030301010803" pitchFamily="18" charset="0"/>
          </a:endParaRPr>
        </a:p>
      </dgm:t>
    </dgm:pt>
    <dgm:pt modelId="{FC9C912A-2C19-4DBD-9C6D-24349B166657}" type="parTrans" cxnId="{A661A865-789D-4D18-904D-83272655395B}">
      <dgm:prSet/>
      <dgm:spPr/>
      <dgm:t>
        <a:bodyPr/>
        <a:lstStyle/>
        <a:p>
          <a:endParaRPr lang="en-US" sz="1300">
            <a:latin typeface="Garamond" panose="02020404030301010803" pitchFamily="18" charset="0"/>
          </a:endParaRPr>
        </a:p>
      </dgm:t>
    </dgm:pt>
    <dgm:pt modelId="{9971E2DB-945D-410E-B2E1-890950A96303}" type="sibTrans" cxnId="{A661A865-789D-4D18-904D-83272655395B}">
      <dgm:prSet/>
      <dgm:spPr/>
      <dgm:t>
        <a:bodyPr/>
        <a:lstStyle/>
        <a:p>
          <a:endParaRPr lang="en-US" sz="1300">
            <a:latin typeface="Garamond" panose="02020404030301010803" pitchFamily="18" charset="0"/>
          </a:endParaRPr>
        </a:p>
      </dgm:t>
    </dgm:pt>
    <dgm:pt modelId="{4687564D-C34F-42F1-881D-6B57F5ED4E42}">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Performance</a:t>
          </a:r>
          <a:endParaRPr lang="en-US" sz="1300" dirty="0">
            <a:latin typeface="Garamond" panose="02020404030301010803" pitchFamily="18" charset="0"/>
          </a:endParaRPr>
        </a:p>
      </dgm:t>
    </dgm:pt>
    <dgm:pt modelId="{B929FE97-20EA-4D67-A996-F690505D5C35}" type="parTrans" cxnId="{B7018BD0-3866-41EC-9295-422DD6827C70}">
      <dgm:prSet/>
      <dgm:spPr/>
      <dgm:t>
        <a:bodyPr/>
        <a:lstStyle/>
        <a:p>
          <a:endParaRPr lang="en-US" sz="1300">
            <a:latin typeface="Garamond" panose="02020404030301010803" pitchFamily="18" charset="0"/>
          </a:endParaRPr>
        </a:p>
      </dgm:t>
    </dgm:pt>
    <dgm:pt modelId="{F6977D1B-F6BE-483F-978D-BA1F955DB8D6}" type="sibTrans" cxnId="{B7018BD0-3866-41EC-9295-422DD6827C70}">
      <dgm:prSet/>
      <dgm:spPr/>
      <dgm:t>
        <a:bodyPr/>
        <a:lstStyle/>
        <a:p>
          <a:endParaRPr lang="en-US" sz="1300">
            <a:latin typeface="Garamond" panose="02020404030301010803" pitchFamily="18" charset="0"/>
          </a:endParaRPr>
        </a:p>
      </dgm:t>
    </dgm:pt>
    <dgm:pt modelId="{795AA760-2ED4-4976-83B4-33DE1221FF5D}">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Selected Holdings</a:t>
          </a:r>
          <a:endParaRPr lang="en-US" sz="1300" dirty="0">
            <a:latin typeface="Garamond" panose="02020404030301010803" pitchFamily="18" charset="0"/>
          </a:endParaRPr>
        </a:p>
      </dgm:t>
    </dgm:pt>
    <dgm:pt modelId="{10E8BEF0-5654-4399-8C66-79918F234872}" type="parTrans" cxnId="{B76F18DF-FDF6-4158-9CE7-CD1C639081F8}">
      <dgm:prSet/>
      <dgm:spPr/>
      <dgm:t>
        <a:bodyPr/>
        <a:lstStyle/>
        <a:p>
          <a:endParaRPr lang="en-US" sz="1300">
            <a:latin typeface="Garamond" panose="02020404030301010803" pitchFamily="18" charset="0"/>
          </a:endParaRPr>
        </a:p>
      </dgm:t>
    </dgm:pt>
    <dgm:pt modelId="{228AF959-27AE-4421-ABAB-625E850C2A8F}" type="sibTrans" cxnId="{B76F18DF-FDF6-4158-9CE7-CD1C639081F8}">
      <dgm:prSet/>
      <dgm:spPr/>
      <dgm:t>
        <a:bodyPr/>
        <a:lstStyle/>
        <a:p>
          <a:endParaRPr lang="en-US" sz="1300">
            <a:latin typeface="Garamond" panose="02020404030301010803" pitchFamily="18" charset="0"/>
          </a:endParaRPr>
        </a:p>
      </dgm:t>
    </dgm:pt>
    <dgm:pt modelId="{B10DE601-E24C-40A0-8131-97177D36C2D5}" type="pres">
      <dgm:prSet presAssocID="{489814E5-B7AE-4D28-B95F-B748C7EC62D4}" presName="Name0" presStyleCnt="0">
        <dgm:presLayoutVars>
          <dgm:dir/>
          <dgm:resizeHandles val="exact"/>
        </dgm:presLayoutVars>
      </dgm:prSet>
      <dgm:spPr/>
    </dgm:pt>
    <dgm:pt modelId="{DFA549FE-8753-4C30-B34E-14E764C496FF}" type="pres">
      <dgm:prSet presAssocID="{0D470D30-851D-40DC-9CC4-A0BC17E3C163}" presName="parTxOnly" presStyleLbl="node1" presStyleIdx="0" presStyleCnt="7">
        <dgm:presLayoutVars>
          <dgm:bulletEnabled val="1"/>
        </dgm:presLayoutVars>
      </dgm:prSet>
      <dgm:spPr/>
      <dgm:t>
        <a:bodyPr/>
        <a:lstStyle/>
        <a:p>
          <a:endParaRPr lang="en-US"/>
        </a:p>
      </dgm:t>
    </dgm:pt>
    <dgm:pt modelId="{C23F6A03-03CF-4B69-A47F-9E1BF41F5BE2}" type="pres">
      <dgm:prSet presAssocID="{0E024367-3ABB-4FFD-85C5-B41615BE0254}" presName="parSpace" presStyleCnt="0"/>
      <dgm:spPr/>
    </dgm:pt>
    <dgm:pt modelId="{63F15FDE-7CA4-4CDD-A567-F826E31F1CA1}" type="pres">
      <dgm:prSet presAssocID="{5F49E02C-5232-4230-93E5-B11F72105A96}" presName="parTxOnly" presStyleLbl="node1" presStyleIdx="1" presStyleCnt="7">
        <dgm:presLayoutVars>
          <dgm:bulletEnabled val="1"/>
        </dgm:presLayoutVars>
      </dgm:prSet>
      <dgm:spPr/>
      <dgm:t>
        <a:bodyPr/>
        <a:lstStyle/>
        <a:p>
          <a:endParaRPr lang="en-US"/>
        </a:p>
      </dgm:t>
    </dgm:pt>
    <dgm:pt modelId="{99828B1B-CCC0-4F07-8425-F40D8C2C64D3}" type="pres">
      <dgm:prSet presAssocID="{6DE3B462-66EB-424B-B068-B4EE18A9012F}" presName="parSpace" presStyleCnt="0"/>
      <dgm:spPr/>
    </dgm:pt>
    <dgm:pt modelId="{D72FEBA0-5B87-4627-AF30-4DA160700CF9}" type="pres">
      <dgm:prSet presAssocID="{6A4D4E85-4051-450A-854F-61A25F0CD88D}" presName="parTxOnly" presStyleLbl="node1" presStyleIdx="2" presStyleCnt="7">
        <dgm:presLayoutVars>
          <dgm:bulletEnabled val="1"/>
        </dgm:presLayoutVars>
      </dgm:prSet>
      <dgm:spPr/>
      <dgm:t>
        <a:bodyPr/>
        <a:lstStyle/>
        <a:p>
          <a:endParaRPr lang="en-US"/>
        </a:p>
      </dgm:t>
    </dgm:pt>
    <dgm:pt modelId="{F9581337-AF03-4487-8FD6-FDB9BC0800EC}" type="pres">
      <dgm:prSet presAssocID="{7B550978-B41B-4522-BE44-E937ABA30AA8}" presName="parSpace" presStyleCnt="0"/>
      <dgm:spPr/>
    </dgm:pt>
    <dgm:pt modelId="{574EBF4A-30F9-4707-8955-E4F0E8622A53}" type="pres">
      <dgm:prSet presAssocID="{F087A908-FD9E-48B0-8640-069DE623B59B}" presName="parTxOnly" presStyleLbl="node1" presStyleIdx="3" presStyleCnt="7">
        <dgm:presLayoutVars>
          <dgm:bulletEnabled val="1"/>
        </dgm:presLayoutVars>
      </dgm:prSet>
      <dgm:spPr/>
      <dgm:t>
        <a:bodyPr/>
        <a:lstStyle/>
        <a:p>
          <a:endParaRPr lang="en-US"/>
        </a:p>
      </dgm:t>
    </dgm:pt>
    <dgm:pt modelId="{B35842E6-3F5B-49FC-8CA5-A9838BB7C5AD}" type="pres">
      <dgm:prSet presAssocID="{BBCF063B-BC16-487C-B98D-9F58D13CA0AB}" presName="parSpace" presStyleCnt="0"/>
      <dgm:spPr/>
    </dgm:pt>
    <dgm:pt modelId="{07E531D0-4764-43BA-AA51-5ED86909224E}" type="pres">
      <dgm:prSet presAssocID="{69486B66-7963-4A33-A86E-0CBF5101AE53}" presName="parTxOnly" presStyleLbl="node1" presStyleIdx="4" presStyleCnt="7">
        <dgm:presLayoutVars>
          <dgm:bulletEnabled val="1"/>
        </dgm:presLayoutVars>
      </dgm:prSet>
      <dgm:spPr/>
      <dgm:t>
        <a:bodyPr/>
        <a:lstStyle/>
        <a:p>
          <a:endParaRPr lang="en-US"/>
        </a:p>
      </dgm:t>
    </dgm:pt>
    <dgm:pt modelId="{72616D7E-064C-4544-A66B-5A37D151F6B2}" type="pres">
      <dgm:prSet presAssocID="{9971E2DB-945D-410E-B2E1-890950A96303}" presName="parSpace" presStyleCnt="0"/>
      <dgm:spPr/>
    </dgm:pt>
    <dgm:pt modelId="{E890F02A-3120-411C-B24D-700455394299}" type="pres">
      <dgm:prSet presAssocID="{4687564D-C34F-42F1-881D-6B57F5ED4E42}" presName="parTxOnly" presStyleLbl="node1" presStyleIdx="5" presStyleCnt="7">
        <dgm:presLayoutVars>
          <dgm:bulletEnabled val="1"/>
        </dgm:presLayoutVars>
      </dgm:prSet>
      <dgm:spPr/>
      <dgm:t>
        <a:bodyPr/>
        <a:lstStyle/>
        <a:p>
          <a:endParaRPr lang="en-US"/>
        </a:p>
      </dgm:t>
    </dgm:pt>
    <dgm:pt modelId="{870FA73E-C42A-4B3F-83BC-00BEF66D40F2}" type="pres">
      <dgm:prSet presAssocID="{F6977D1B-F6BE-483F-978D-BA1F955DB8D6}" presName="parSpace" presStyleCnt="0"/>
      <dgm:spPr/>
    </dgm:pt>
    <dgm:pt modelId="{7CE64165-C34C-4C11-91B3-E2C4FD965D44}" type="pres">
      <dgm:prSet presAssocID="{795AA760-2ED4-4976-83B4-33DE1221FF5D}" presName="parTxOnly" presStyleLbl="node1" presStyleIdx="6" presStyleCnt="7">
        <dgm:presLayoutVars>
          <dgm:bulletEnabled val="1"/>
        </dgm:presLayoutVars>
      </dgm:prSet>
      <dgm:spPr/>
      <dgm:t>
        <a:bodyPr/>
        <a:lstStyle/>
        <a:p>
          <a:endParaRPr lang="en-US"/>
        </a:p>
      </dgm:t>
    </dgm:pt>
  </dgm:ptLst>
  <dgm:cxnLst>
    <dgm:cxn modelId="{0595E098-74F3-4088-9E60-B10A5FAFC79A}" srcId="{489814E5-B7AE-4D28-B95F-B748C7EC62D4}" destId="{6A4D4E85-4051-450A-854F-61A25F0CD88D}" srcOrd="2" destOrd="0" parTransId="{51E535FF-11DA-473F-9317-F91E56443080}" sibTransId="{7B550978-B41B-4522-BE44-E937ABA30AA8}"/>
    <dgm:cxn modelId="{C805E391-1D4B-4290-AB9C-ABFD084B608A}" srcId="{489814E5-B7AE-4D28-B95F-B748C7EC62D4}" destId="{F087A908-FD9E-48B0-8640-069DE623B59B}" srcOrd="3" destOrd="0" parTransId="{629A0842-BD45-499F-A7B2-77D0F56D0949}" sibTransId="{BBCF063B-BC16-487C-B98D-9F58D13CA0AB}"/>
    <dgm:cxn modelId="{C8B2F88D-8141-4459-B512-87EF1C35F525}" type="presOf" srcId="{6A4D4E85-4051-450A-854F-61A25F0CD88D}" destId="{D72FEBA0-5B87-4627-AF30-4DA160700CF9}" srcOrd="0" destOrd="0" presId="urn:microsoft.com/office/officeart/2005/8/layout/hChevron3"/>
    <dgm:cxn modelId="{2969D95D-40B2-402A-ACFB-1A706D8E379A}" type="presOf" srcId="{69486B66-7963-4A33-A86E-0CBF5101AE53}" destId="{07E531D0-4764-43BA-AA51-5ED86909224E}" srcOrd="0" destOrd="0" presId="urn:microsoft.com/office/officeart/2005/8/layout/hChevron3"/>
    <dgm:cxn modelId="{B76F18DF-FDF6-4158-9CE7-CD1C639081F8}" srcId="{489814E5-B7AE-4D28-B95F-B748C7EC62D4}" destId="{795AA760-2ED4-4976-83B4-33DE1221FF5D}" srcOrd="6" destOrd="0" parTransId="{10E8BEF0-5654-4399-8C66-79918F234872}" sibTransId="{228AF959-27AE-4421-ABAB-625E850C2A8F}"/>
    <dgm:cxn modelId="{B7018BD0-3866-41EC-9295-422DD6827C70}" srcId="{489814E5-B7AE-4D28-B95F-B748C7EC62D4}" destId="{4687564D-C34F-42F1-881D-6B57F5ED4E42}" srcOrd="5" destOrd="0" parTransId="{B929FE97-20EA-4D67-A996-F690505D5C35}" sibTransId="{F6977D1B-F6BE-483F-978D-BA1F955DB8D6}"/>
    <dgm:cxn modelId="{F4F69653-5B06-48F8-976D-2ECC62E320E6}" type="presOf" srcId="{4687564D-C34F-42F1-881D-6B57F5ED4E42}" destId="{E890F02A-3120-411C-B24D-700455394299}" srcOrd="0" destOrd="0" presId="urn:microsoft.com/office/officeart/2005/8/layout/hChevron3"/>
    <dgm:cxn modelId="{A93D4518-5CC5-4A9D-A2A2-6C2AF0E8B826}" type="presOf" srcId="{489814E5-B7AE-4D28-B95F-B748C7EC62D4}" destId="{B10DE601-E24C-40A0-8131-97177D36C2D5}" srcOrd="0" destOrd="0" presId="urn:microsoft.com/office/officeart/2005/8/layout/hChevron3"/>
    <dgm:cxn modelId="{0370A262-DC3D-47DB-AC09-E5AA36258298}" srcId="{489814E5-B7AE-4D28-B95F-B748C7EC62D4}" destId="{0D470D30-851D-40DC-9CC4-A0BC17E3C163}" srcOrd="0" destOrd="0" parTransId="{A689E776-27F2-4B6A-963D-6163D8422ABA}" sibTransId="{0E024367-3ABB-4FFD-85C5-B41615BE0254}"/>
    <dgm:cxn modelId="{124C0B68-C8F0-4CC7-A0C4-3DE3CAC21790}" type="presOf" srcId="{0D470D30-851D-40DC-9CC4-A0BC17E3C163}" destId="{DFA549FE-8753-4C30-B34E-14E764C496FF}" srcOrd="0" destOrd="0" presId="urn:microsoft.com/office/officeart/2005/8/layout/hChevron3"/>
    <dgm:cxn modelId="{A661A865-789D-4D18-904D-83272655395B}" srcId="{489814E5-B7AE-4D28-B95F-B748C7EC62D4}" destId="{69486B66-7963-4A33-A86E-0CBF5101AE53}" srcOrd="4" destOrd="0" parTransId="{FC9C912A-2C19-4DBD-9C6D-24349B166657}" sibTransId="{9971E2DB-945D-410E-B2E1-890950A96303}"/>
    <dgm:cxn modelId="{20BF488E-CED9-495D-A8BB-58EFA967D316}" type="presOf" srcId="{5F49E02C-5232-4230-93E5-B11F72105A96}" destId="{63F15FDE-7CA4-4CDD-A567-F826E31F1CA1}" srcOrd="0" destOrd="0" presId="urn:microsoft.com/office/officeart/2005/8/layout/hChevron3"/>
    <dgm:cxn modelId="{1F444FD3-1DD2-406B-976D-5BB989206138}" type="presOf" srcId="{F087A908-FD9E-48B0-8640-069DE623B59B}" destId="{574EBF4A-30F9-4707-8955-E4F0E8622A53}" srcOrd="0" destOrd="0" presId="urn:microsoft.com/office/officeart/2005/8/layout/hChevron3"/>
    <dgm:cxn modelId="{362A79A0-06AA-4CEF-9571-E2C09E7743CC}" type="presOf" srcId="{795AA760-2ED4-4976-83B4-33DE1221FF5D}" destId="{7CE64165-C34C-4C11-91B3-E2C4FD965D44}" srcOrd="0" destOrd="0" presId="urn:microsoft.com/office/officeart/2005/8/layout/hChevron3"/>
    <dgm:cxn modelId="{1C7DD2BA-F5CC-4ECC-B3B5-E7A6A1CF744E}" srcId="{489814E5-B7AE-4D28-B95F-B748C7EC62D4}" destId="{5F49E02C-5232-4230-93E5-B11F72105A96}" srcOrd="1" destOrd="0" parTransId="{30C9047E-4EB7-44EC-BD2F-76A1BA33C29D}" sibTransId="{6DE3B462-66EB-424B-B068-B4EE18A9012F}"/>
    <dgm:cxn modelId="{0AC5FB63-F94F-4F77-B90B-199A4DD5655C}" type="presParOf" srcId="{B10DE601-E24C-40A0-8131-97177D36C2D5}" destId="{DFA549FE-8753-4C30-B34E-14E764C496FF}" srcOrd="0" destOrd="0" presId="urn:microsoft.com/office/officeart/2005/8/layout/hChevron3"/>
    <dgm:cxn modelId="{92E0452A-51A5-4EAA-A1DF-DEECEB1DC510}" type="presParOf" srcId="{B10DE601-E24C-40A0-8131-97177D36C2D5}" destId="{C23F6A03-03CF-4B69-A47F-9E1BF41F5BE2}" srcOrd="1" destOrd="0" presId="urn:microsoft.com/office/officeart/2005/8/layout/hChevron3"/>
    <dgm:cxn modelId="{6FA0F95D-8FF3-4B64-A75B-379918E39CF6}" type="presParOf" srcId="{B10DE601-E24C-40A0-8131-97177D36C2D5}" destId="{63F15FDE-7CA4-4CDD-A567-F826E31F1CA1}" srcOrd="2" destOrd="0" presId="urn:microsoft.com/office/officeart/2005/8/layout/hChevron3"/>
    <dgm:cxn modelId="{505EA696-707C-4E97-BE9C-46FE6AF486C2}" type="presParOf" srcId="{B10DE601-E24C-40A0-8131-97177D36C2D5}" destId="{99828B1B-CCC0-4F07-8425-F40D8C2C64D3}" srcOrd="3" destOrd="0" presId="urn:microsoft.com/office/officeart/2005/8/layout/hChevron3"/>
    <dgm:cxn modelId="{40C2B1F2-9C49-4C66-974B-2A8A3C517D06}" type="presParOf" srcId="{B10DE601-E24C-40A0-8131-97177D36C2D5}" destId="{D72FEBA0-5B87-4627-AF30-4DA160700CF9}" srcOrd="4" destOrd="0" presId="urn:microsoft.com/office/officeart/2005/8/layout/hChevron3"/>
    <dgm:cxn modelId="{3F8531A6-5D3B-4597-9254-108AB31646D4}" type="presParOf" srcId="{B10DE601-E24C-40A0-8131-97177D36C2D5}" destId="{F9581337-AF03-4487-8FD6-FDB9BC0800EC}" srcOrd="5" destOrd="0" presId="urn:microsoft.com/office/officeart/2005/8/layout/hChevron3"/>
    <dgm:cxn modelId="{17FF42CF-48C3-4C05-9E0B-B2780DA7380E}" type="presParOf" srcId="{B10DE601-E24C-40A0-8131-97177D36C2D5}" destId="{574EBF4A-30F9-4707-8955-E4F0E8622A53}" srcOrd="6" destOrd="0" presId="urn:microsoft.com/office/officeart/2005/8/layout/hChevron3"/>
    <dgm:cxn modelId="{6AE25DCD-9FE6-4667-8FD5-23CBFFE298FE}" type="presParOf" srcId="{B10DE601-E24C-40A0-8131-97177D36C2D5}" destId="{B35842E6-3F5B-49FC-8CA5-A9838BB7C5AD}" srcOrd="7" destOrd="0" presId="urn:microsoft.com/office/officeart/2005/8/layout/hChevron3"/>
    <dgm:cxn modelId="{2ACD3DEC-B40E-40FF-A08D-809F029DC1CF}" type="presParOf" srcId="{B10DE601-E24C-40A0-8131-97177D36C2D5}" destId="{07E531D0-4764-43BA-AA51-5ED86909224E}" srcOrd="8" destOrd="0" presId="urn:microsoft.com/office/officeart/2005/8/layout/hChevron3"/>
    <dgm:cxn modelId="{B4A28C22-FF4E-4D10-B336-03114AFB80B6}" type="presParOf" srcId="{B10DE601-E24C-40A0-8131-97177D36C2D5}" destId="{72616D7E-064C-4544-A66B-5A37D151F6B2}" srcOrd="9" destOrd="0" presId="urn:microsoft.com/office/officeart/2005/8/layout/hChevron3"/>
    <dgm:cxn modelId="{0927F17A-0513-449C-9C21-B2BCE92297AE}" type="presParOf" srcId="{B10DE601-E24C-40A0-8131-97177D36C2D5}" destId="{E890F02A-3120-411C-B24D-700455394299}" srcOrd="10" destOrd="0" presId="urn:microsoft.com/office/officeart/2005/8/layout/hChevron3"/>
    <dgm:cxn modelId="{F096EF39-4020-4B76-A403-0A9DEBA62021}" type="presParOf" srcId="{B10DE601-E24C-40A0-8131-97177D36C2D5}" destId="{870FA73E-C42A-4B3F-83BC-00BEF66D40F2}" srcOrd="11" destOrd="0" presId="urn:microsoft.com/office/officeart/2005/8/layout/hChevron3"/>
    <dgm:cxn modelId="{6661FA3A-D8AF-47B7-B4D8-FB071B78ADEE}" type="presParOf" srcId="{B10DE601-E24C-40A0-8131-97177D36C2D5}" destId="{7CE64165-C34C-4C11-91B3-E2C4FD965D44}" srcOrd="12" destOrd="0" presId="urn:microsoft.com/office/officeart/2005/8/layout/hChevron3"/>
  </dgm:cxnLst>
  <dgm:bg>
    <a:noFill/>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489814E5-B7AE-4D28-B95F-B748C7EC62D4}" type="doc">
      <dgm:prSet loTypeId="urn:microsoft.com/office/officeart/2005/8/layout/hChevron3" loCatId="process" qsTypeId="urn:microsoft.com/office/officeart/2005/8/quickstyle/simple1" qsCatId="simple" csTypeId="urn:microsoft.com/office/officeart/2005/8/colors/accent4_2" csCatId="accent4" phldr="1"/>
      <dgm:spPr/>
    </dgm:pt>
    <dgm:pt modelId="{0D470D30-851D-40DC-9CC4-A0BC17E3C163}">
      <dgm:prSet phldrT="[Text]" custT="1"/>
      <dgm:spPr>
        <a:solidFill>
          <a:srgbClr val="BFC6B8"/>
        </a:solidFill>
      </dgm:spPr>
      <dgm:t>
        <a:bodyPr/>
        <a:lstStyle/>
        <a:p>
          <a:r>
            <a:rPr lang="en-US" sz="1300" dirty="0" smtClean="0">
              <a:latin typeface="Garamond" panose="02020404030301010803" pitchFamily="18" charset="0"/>
            </a:rPr>
            <a:t>Investment Philosophy and Strategy </a:t>
          </a:r>
          <a:endParaRPr lang="en-US" sz="1300" b="0" u="none" dirty="0">
            <a:latin typeface="Garamond" panose="02020404030301010803" pitchFamily="18" charset="0"/>
          </a:endParaRPr>
        </a:p>
      </dgm:t>
    </dgm:pt>
    <dgm:pt modelId="{A689E776-27F2-4B6A-963D-6163D8422ABA}" type="parTrans" cxnId="{0370A262-DC3D-47DB-AC09-E5AA36258298}">
      <dgm:prSet/>
      <dgm:spPr/>
      <dgm:t>
        <a:bodyPr/>
        <a:lstStyle/>
        <a:p>
          <a:endParaRPr lang="en-US" sz="1300">
            <a:latin typeface="Garamond" panose="02020404030301010803" pitchFamily="18" charset="0"/>
          </a:endParaRPr>
        </a:p>
      </dgm:t>
    </dgm:pt>
    <dgm:pt modelId="{0E024367-3ABB-4FFD-85C5-B41615BE0254}" type="sibTrans" cxnId="{0370A262-DC3D-47DB-AC09-E5AA36258298}">
      <dgm:prSet/>
      <dgm:spPr/>
      <dgm:t>
        <a:bodyPr/>
        <a:lstStyle/>
        <a:p>
          <a:endParaRPr lang="en-US" sz="1300">
            <a:latin typeface="Garamond" panose="02020404030301010803" pitchFamily="18" charset="0"/>
          </a:endParaRPr>
        </a:p>
      </dgm:t>
    </dgm:pt>
    <dgm:pt modelId="{5F49E02C-5232-4230-93E5-B11F72105A96}">
      <dgm:prSet phldrT="[Text]" custT="1"/>
      <dgm:spPr>
        <a:solidFill>
          <a:srgbClr val="BFC6B8"/>
        </a:solidFill>
      </dgm:spPr>
      <dgm:t>
        <a:bodyPr/>
        <a:lstStyle/>
        <a:p>
          <a:r>
            <a:rPr lang="en-US" sz="1300" dirty="0" smtClean="0">
              <a:latin typeface="Garamond" panose="02020404030301010803" pitchFamily="18" charset="0"/>
            </a:rPr>
            <a:t>Process &amp; Procedure </a:t>
          </a:r>
          <a:endParaRPr lang="en-US" sz="1300" dirty="0">
            <a:latin typeface="Garamond" panose="02020404030301010803" pitchFamily="18" charset="0"/>
          </a:endParaRPr>
        </a:p>
      </dgm:t>
    </dgm:pt>
    <dgm:pt modelId="{30C9047E-4EB7-44EC-BD2F-76A1BA33C29D}" type="parTrans" cxnId="{1C7DD2BA-F5CC-4ECC-B3B5-E7A6A1CF744E}">
      <dgm:prSet/>
      <dgm:spPr/>
      <dgm:t>
        <a:bodyPr/>
        <a:lstStyle/>
        <a:p>
          <a:endParaRPr lang="en-US" sz="1300">
            <a:latin typeface="Garamond" panose="02020404030301010803" pitchFamily="18" charset="0"/>
          </a:endParaRPr>
        </a:p>
      </dgm:t>
    </dgm:pt>
    <dgm:pt modelId="{6DE3B462-66EB-424B-B068-B4EE18A9012F}" type="sibTrans" cxnId="{1C7DD2BA-F5CC-4ECC-B3B5-E7A6A1CF744E}">
      <dgm:prSet/>
      <dgm:spPr/>
      <dgm:t>
        <a:bodyPr/>
        <a:lstStyle/>
        <a:p>
          <a:endParaRPr lang="en-US" sz="1300">
            <a:latin typeface="Garamond" panose="02020404030301010803" pitchFamily="18" charset="0"/>
          </a:endParaRPr>
        </a:p>
      </dgm:t>
    </dgm:pt>
    <dgm:pt modelId="{6A4D4E85-4051-450A-854F-61A25F0CD88D}">
      <dgm:prSet phldrT="[Text]" custT="1"/>
      <dgm:spPr>
        <a:solidFill>
          <a:srgbClr val="BFC6B8"/>
        </a:solidFill>
      </dgm:spPr>
      <dgm:t>
        <a:bodyPr/>
        <a:lstStyle/>
        <a:p>
          <a:r>
            <a:rPr lang="en-US" sz="1300" dirty="0" smtClean="0">
              <a:latin typeface="Garamond" panose="02020404030301010803" pitchFamily="18" charset="0"/>
            </a:rPr>
            <a:t>Risk Management</a:t>
          </a:r>
          <a:endParaRPr lang="en-US" sz="1300" dirty="0">
            <a:latin typeface="Garamond" panose="02020404030301010803" pitchFamily="18" charset="0"/>
          </a:endParaRPr>
        </a:p>
      </dgm:t>
    </dgm:pt>
    <dgm:pt modelId="{51E535FF-11DA-473F-9317-F91E56443080}" type="parTrans" cxnId="{0595E098-74F3-4088-9E60-B10A5FAFC79A}">
      <dgm:prSet/>
      <dgm:spPr/>
      <dgm:t>
        <a:bodyPr/>
        <a:lstStyle/>
        <a:p>
          <a:endParaRPr lang="en-US" sz="1300">
            <a:latin typeface="Garamond" panose="02020404030301010803" pitchFamily="18" charset="0"/>
          </a:endParaRPr>
        </a:p>
      </dgm:t>
    </dgm:pt>
    <dgm:pt modelId="{7B550978-B41B-4522-BE44-E937ABA30AA8}" type="sibTrans" cxnId="{0595E098-74F3-4088-9E60-B10A5FAFC79A}">
      <dgm:prSet/>
      <dgm:spPr/>
      <dgm:t>
        <a:bodyPr/>
        <a:lstStyle/>
        <a:p>
          <a:endParaRPr lang="en-US" sz="1300">
            <a:latin typeface="Garamond" panose="02020404030301010803" pitchFamily="18" charset="0"/>
          </a:endParaRPr>
        </a:p>
      </dgm:t>
    </dgm:pt>
    <dgm:pt modelId="{F087A908-FD9E-48B0-8640-069DE623B59B}">
      <dgm:prSet phldrT="[Text]" custT="1"/>
      <dgm:spPr>
        <a:solidFill>
          <a:srgbClr val="855E4E"/>
        </a:solidFill>
      </dgm:spPr>
      <dgm:t>
        <a:bodyPr/>
        <a:lstStyle/>
        <a:p>
          <a:r>
            <a:rPr lang="en-US" sz="1300" dirty="0" smtClean="0">
              <a:latin typeface="Garamond" panose="02020404030301010803" pitchFamily="18" charset="0"/>
            </a:rPr>
            <a:t>Economic Outlook</a:t>
          </a:r>
          <a:endParaRPr lang="en-US" sz="1300" dirty="0">
            <a:latin typeface="Garamond" panose="02020404030301010803" pitchFamily="18" charset="0"/>
          </a:endParaRPr>
        </a:p>
      </dgm:t>
    </dgm:pt>
    <dgm:pt modelId="{629A0842-BD45-499F-A7B2-77D0F56D0949}" type="parTrans" cxnId="{C805E391-1D4B-4290-AB9C-ABFD084B608A}">
      <dgm:prSet/>
      <dgm:spPr/>
      <dgm:t>
        <a:bodyPr/>
        <a:lstStyle/>
        <a:p>
          <a:endParaRPr lang="en-US" sz="1300">
            <a:latin typeface="Garamond" panose="02020404030301010803" pitchFamily="18" charset="0"/>
          </a:endParaRPr>
        </a:p>
      </dgm:t>
    </dgm:pt>
    <dgm:pt modelId="{BBCF063B-BC16-487C-B98D-9F58D13CA0AB}" type="sibTrans" cxnId="{C805E391-1D4B-4290-AB9C-ABFD084B608A}">
      <dgm:prSet/>
      <dgm:spPr/>
      <dgm:t>
        <a:bodyPr/>
        <a:lstStyle/>
        <a:p>
          <a:endParaRPr lang="en-US" sz="1300">
            <a:latin typeface="Garamond" panose="02020404030301010803" pitchFamily="18" charset="0"/>
          </a:endParaRPr>
        </a:p>
      </dgm:t>
    </dgm:pt>
    <dgm:pt modelId="{69486B66-7963-4A33-A86E-0CBF5101AE53}">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Portfolio Analysis</a:t>
          </a:r>
          <a:endParaRPr lang="en-US" sz="1300" dirty="0">
            <a:latin typeface="Garamond" panose="02020404030301010803" pitchFamily="18" charset="0"/>
          </a:endParaRPr>
        </a:p>
      </dgm:t>
    </dgm:pt>
    <dgm:pt modelId="{FC9C912A-2C19-4DBD-9C6D-24349B166657}" type="parTrans" cxnId="{A661A865-789D-4D18-904D-83272655395B}">
      <dgm:prSet/>
      <dgm:spPr/>
      <dgm:t>
        <a:bodyPr/>
        <a:lstStyle/>
        <a:p>
          <a:endParaRPr lang="en-US" sz="1300">
            <a:latin typeface="Garamond" panose="02020404030301010803" pitchFamily="18" charset="0"/>
          </a:endParaRPr>
        </a:p>
      </dgm:t>
    </dgm:pt>
    <dgm:pt modelId="{9971E2DB-945D-410E-B2E1-890950A96303}" type="sibTrans" cxnId="{A661A865-789D-4D18-904D-83272655395B}">
      <dgm:prSet/>
      <dgm:spPr/>
      <dgm:t>
        <a:bodyPr/>
        <a:lstStyle/>
        <a:p>
          <a:endParaRPr lang="en-US" sz="1300">
            <a:latin typeface="Garamond" panose="02020404030301010803" pitchFamily="18" charset="0"/>
          </a:endParaRPr>
        </a:p>
      </dgm:t>
    </dgm:pt>
    <dgm:pt modelId="{4687564D-C34F-42F1-881D-6B57F5ED4E42}">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Performance</a:t>
          </a:r>
          <a:endParaRPr lang="en-US" sz="1300" dirty="0">
            <a:latin typeface="Garamond" panose="02020404030301010803" pitchFamily="18" charset="0"/>
          </a:endParaRPr>
        </a:p>
      </dgm:t>
    </dgm:pt>
    <dgm:pt modelId="{B929FE97-20EA-4D67-A996-F690505D5C35}" type="parTrans" cxnId="{B7018BD0-3866-41EC-9295-422DD6827C70}">
      <dgm:prSet/>
      <dgm:spPr/>
      <dgm:t>
        <a:bodyPr/>
        <a:lstStyle/>
        <a:p>
          <a:endParaRPr lang="en-US" sz="1300">
            <a:latin typeface="Garamond" panose="02020404030301010803" pitchFamily="18" charset="0"/>
          </a:endParaRPr>
        </a:p>
      </dgm:t>
    </dgm:pt>
    <dgm:pt modelId="{F6977D1B-F6BE-483F-978D-BA1F955DB8D6}" type="sibTrans" cxnId="{B7018BD0-3866-41EC-9295-422DD6827C70}">
      <dgm:prSet/>
      <dgm:spPr/>
      <dgm:t>
        <a:bodyPr/>
        <a:lstStyle/>
        <a:p>
          <a:endParaRPr lang="en-US" sz="1300">
            <a:latin typeface="Garamond" panose="02020404030301010803" pitchFamily="18" charset="0"/>
          </a:endParaRPr>
        </a:p>
      </dgm:t>
    </dgm:pt>
    <dgm:pt modelId="{795AA760-2ED4-4976-83B4-33DE1221FF5D}">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Selected Holdings</a:t>
          </a:r>
          <a:endParaRPr lang="en-US" sz="1300" dirty="0">
            <a:latin typeface="Garamond" panose="02020404030301010803" pitchFamily="18" charset="0"/>
          </a:endParaRPr>
        </a:p>
      </dgm:t>
    </dgm:pt>
    <dgm:pt modelId="{10E8BEF0-5654-4399-8C66-79918F234872}" type="parTrans" cxnId="{B76F18DF-FDF6-4158-9CE7-CD1C639081F8}">
      <dgm:prSet/>
      <dgm:spPr/>
      <dgm:t>
        <a:bodyPr/>
        <a:lstStyle/>
        <a:p>
          <a:endParaRPr lang="en-US" sz="1300">
            <a:latin typeface="Garamond" panose="02020404030301010803" pitchFamily="18" charset="0"/>
          </a:endParaRPr>
        </a:p>
      </dgm:t>
    </dgm:pt>
    <dgm:pt modelId="{228AF959-27AE-4421-ABAB-625E850C2A8F}" type="sibTrans" cxnId="{B76F18DF-FDF6-4158-9CE7-CD1C639081F8}">
      <dgm:prSet/>
      <dgm:spPr/>
      <dgm:t>
        <a:bodyPr/>
        <a:lstStyle/>
        <a:p>
          <a:endParaRPr lang="en-US" sz="1300">
            <a:latin typeface="Garamond" panose="02020404030301010803" pitchFamily="18" charset="0"/>
          </a:endParaRPr>
        </a:p>
      </dgm:t>
    </dgm:pt>
    <dgm:pt modelId="{B10DE601-E24C-40A0-8131-97177D36C2D5}" type="pres">
      <dgm:prSet presAssocID="{489814E5-B7AE-4D28-B95F-B748C7EC62D4}" presName="Name0" presStyleCnt="0">
        <dgm:presLayoutVars>
          <dgm:dir/>
          <dgm:resizeHandles val="exact"/>
        </dgm:presLayoutVars>
      </dgm:prSet>
      <dgm:spPr/>
    </dgm:pt>
    <dgm:pt modelId="{DFA549FE-8753-4C30-B34E-14E764C496FF}" type="pres">
      <dgm:prSet presAssocID="{0D470D30-851D-40DC-9CC4-A0BC17E3C163}" presName="parTxOnly" presStyleLbl="node1" presStyleIdx="0" presStyleCnt="7">
        <dgm:presLayoutVars>
          <dgm:bulletEnabled val="1"/>
        </dgm:presLayoutVars>
      </dgm:prSet>
      <dgm:spPr/>
      <dgm:t>
        <a:bodyPr/>
        <a:lstStyle/>
        <a:p>
          <a:endParaRPr lang="en-US"/>
        </a:p>
      </dgm:t>
    </dgm:pt>
    <dgm:pt modelId="{C23F6A03-03CF-4B69-A47F-9E1BF41F5BE2}" type="pres">
      <dgm:prSet presAssocID="{0E024367-3ABB-4FFD-85C5-B41615BE0254}" presName="parSpace" presStyleCnt="0"/>
      <dgm:spPr/>
    </dgm:pt>
    <dgm:pt modelId="{63F15FDE-7CA4-4CDD-A567-F826E31F1CA1}" type="pres">
      <dgm:prSet presAssocID="{5F49E02C-5232-4230-93E5-B11F72105A96}" presName="parTxOnly" presStyleLbl="node1" presStyleIdx="1" presStyleCnt="7">
        <dgm:presLayoutVars>
          <dgm:bulletEnabled val="1"/>
        </dgm:presLayoutVars>
      </dgm:prSet>
      <dgm:spPr/>
      <dgm:t>
        <a:bodyPr/>
        <a:lstStyle/>
        <a:p>
          <a:endParaRPr lang="en-US"/>
        </a:p>
      </dgm:t>
    </dgm:pt>
    <dgm:pt modelId="{99828B1B-CCC0-4F07-8425-F40D8C2C64D3}" type="pres">
      <dgm:prSet presAssocID="{6DE3B462-66EB-424B-B068-B4EE18A9012F}" presName="parSpace" presStyleCnt="0"/>
      <dgm:spPr/>
    </dgm:pt>
    <dgm:pt modelId="{D72FEBA0-5B87-4627-AF30-4DA160700CF9}" type="pres">
      <dgm:prSet presAssocID="{6A4D4E85-4051-450A-854F-61A25F0CD88D}" presName="parTxOnly" presStyleLbl="node1" presStyleIdx="2" presStyleCnt="7">
        <dgm:presLayoutVars>
          <dgm:bulletEnabled val="1"/>
        </dgm:presLayoutVars>
      </dgm:prSet>
      <dgm:spPr/>
      <dgm:t>
        <a:bodyPr/>
        <a:lstStyle/>
        <a:p>
          <a:endParaRPr lang="en-US"/>
        </a:p>
      </dgm:t>
    </dgm:pt>
    <dgm:pt modelId="{F9581337-AF03-4487-8FD6-FDB9BC0800EC}" type="pres">
      <dgm:prSet presAssocID="{7B550978-B41B-4522-BE44-E937ABA30AA8}" presName="parSpace" presStyleCnt="0"/>
      <dgm:spPr/>
    </dgm:pt>
    <dgm:pt modelId="{574EBF4A-30F9-4707-8955-E4F0E8622A53}" type="pres">
      <dgm:prSet presAssocID="{F087A908-FD9E-48B0-8640-069DE623B59B}" presName="parTxOnly" presStyleLbl="node1" presStyleIdx="3" presStyleCnt="7">
        <dgm:presLayoutVars>
          <dgm:bulletEnabled val="1"/>
        </dgm:presLayoutVars>
      </dgm:prSet>
      <dgm:spPr/>
      <dgm:t>
        <a:bodyPr/>
        <a:lstStyle/>
        <a:p>
          <a:endParaRPr lang="en-US"/>
        </a:p>
      </dgm:t>
    </dgm:pt>
    <dgm:pt modelId="{B35842E6-3F5B-49FC-8CA5-A9838BB7C5AD}" type="pres">
      <dgm:prSet presAssocID="{BBCF063B-BC16-487C-B98D-9F58D13CA0AB}" presName="parSpace" presStyleCnt="0"/>
      <dgm:spPr/>
    </dgm:pt>
    <dgm:pt modelId="{07E531D0-4764-43BA-AA51-5ED86909224E}" type="pres">
      <dgm:prSet presAssocID="{69486B66-7963-4A33-A86E-0CBF5101AE53}" presName="parTxOnly" presStyleLbl="node1" presStyleIdx="4" presStyleCnt="7">
        <dgm:presLayoutVars>
          <dgm:bulletEnabled val="1"/>
        </dgm:presLayoutVars>
      </dgm:prSet>
      <dgm:spPr/>
      <dgm:t>
        <a:bodyPr/>
        <a:lstStyle/>
        <a:p>
          <a:endParaRPr lang="en-US"/>
        </a:p>
      </dgm:t>
    </dgm:pt>
    <dgm:pt modelId="{72616D7E-064C-4544-A66B-5A37D151F6B2}" type="pres">
      <dgm:prSet presAssocID="{9971E2DB-945D-410E-B2E1-890950A96303}" presName="parSpace" presStyleCnt="0"/>
      <dgm:spPr/>
    </dgm:pt>
    <dgm:pt modelId="{E890F02A-3120-411C-B24D-700455394299}" type="pres">
      <dgm:prSet presAssocID="{4687564D-C34F-42F1-881D-6B57F5ED4E42}" presName="parTxOnly" presStyleLbl="node1" presStyleIdx="5" presStyleCnt="7">
        <dgm:presLayoutVars>
          <dgm:bulletEnabled val="1"/>
        </dgm:presLayoutVars>
      </dgm:prSet>
      <dgm:spPr/>
      <dgm:t>
        <a:bodyPr/>
        <a:lstStyle/>
        <a:p>
          <a:endParaRPr lang="en-US"/>
        </a:p>
      </dgm:t>
    </dgm:pt>
    <dgm:pt modelId="{870FA73E-C42A-4B3F-83BC-00BEF66D40F2}" type="pres">
      <dgm:prSet presAssocID="{F6977D1B-F6BE-483F-978D-BA1F955DB8D6}" presName="parSpace" presStyleCnt="0"/>
      <dgm:spPr/>
    </dgm:pt>
    <dgm:pt modelId="{7CE64165-C34C-4C11-91B3-E2C4FD965D44}" type="pres">
      <dgm:prSet presAssocID="{795AA760-2ED4-4976-83B4-33DE1221FF5D}" presName="parTxOnly" presStyleLbl="node1" presStyleIdx="6" presStyleCnt="7">
        <dgm:presLayoutVars>
          <dgm:bulletEnabled val="1"/>
        </dgm:presLayoutVars>
      </dgm:prSet>
      <dgm:spPr/>
      <dgm:t>
        <a:bodyPr/>
        <a:lstStyle/>
        <a:p>
          <a:endParaRPr lang="en-US"/>
        </a:p>
      </dgm:t>
    </dgm:pt>
  </dgm:ptLst>
  <dgm:cxnLst>
    <dgm:cxn modelId="{F0A4471F-3F4B-4B59-B6DD-7F334786288F}" type="presOf" srcId="{F087A908-FD9E-48B0-8640-069DE623B59B}" destId="{574EBF4A-30F9-4707-8955-E4F0E8622A53}" srcOrd="0" destOrd="0" presId="urn:microsoft.com/office/officeart/2005/8/layout/hChevron3"/>
    <dgm:cxn modelId="{0595E098-74F3-4088-9E60-B10A5FAFC79A}" srcId="{489814E5-B7AE-4D28-B95F-B748C7EC62D4}" destId="{6A4D4E85-4051-450A-854F-61A25F0CD88D}" srcOrd="2" destOrd="0" parTransId="{51E535FF-11DA-473F-9317-F91E56443080}" sibTransId="{7B550978-B41B-4522-BE44-E937ABA30AA8}"/>
    <dgm:cxn modelId="{C805E391-1D4B-4290-AB9C-ABFD084B608A}" srcId="{489814E5-B7AE-4D28-B95F-B748C7EC62D4}" destId="{F087A908-FD9E-48B0-8640-069DE623B59B}" srcOrd="3" destOrd="0" parTransId="{629A0842-BD45-499F-A7B2-77D0F56D0949}" sibTransId="{BBCF063B-BC16-487C-B98D-9F58D13CA0AB}"/>
    <dgm:cxn modelId="{208278C7-708C-49FC-9FA8-8CD429907B9F}" type="presOf" srcId="{6A4D4E85-4051-450A-854F-61A25F0CD88D}" destId="{D72FEBA0-5B87-4627-AF30-4DA160700CF9}" srcOrd="0" destOrd="0" presId="urn:microsoft.com/office/officeart/2005/8/layout/hChevron3"/>
    <dgm:cxn modelId="{B76F18DF-FDF6-4158-9CE7-CD1C639081F8}" srcId="{489814E5-B7AE-4D28-B95F-B748C7EC62D4}" destId="{795AA760-2ED4-4976-83B4-33DE1221FF5D}" srcOrd="6" destOrd="0" parTransId="{10E8BEF0-5654-4399-8C66-79918F234872}" sibTransId="{228AF959-27AE-4421-ABAB-625E850C2A8F}"/>
    <dgm:cxn modelId="{B7018BD0-3866-41EC-9295-422DD6827C70}" srcId="{489814E5-B7AE-4D28-B95F-B748C7EC62D4}" destId="{4687564D-C34F-42F1-881D-6B57F5ED4E42}" srcOrd="5" destOrd="0" parTransId="{B929FE97-20EA-4D67-A996-F690505D5C35}" sibTransId="{F6977D1B-F6BE-483F-978D-BA1F955DB8D6}"/>
    <dgm:cxn modelId="{0CBCB2C0-0124-4F16-A9FE-5E471BADFDEE}" type="presOf" srcId="{5F49E02C-5232-4230-93E5-B11F72105A96}" destId="{63F15FDE-7CA4-4CDD-A567-F826E31F1CA1}" srcOrd="0" destOrd="0" presId="urn:microsoft.com/office/officeart/2005/8/layout/hChevron3"/>
    <dgm:cxn modelId="{43164F9F-F748-43DE-8191-78CF889623C4}" type="presOf" srcId="{0D470D30-851D-40DC-9CC4-A0BC17E3C163}" destId="{DFA549FE-8753-4C30-B34E-14E764C496FF}" srcOrd="0" destOrd="0" presId="urn:microsoft.com/office/officeart/2005/8/layout/hChevron3"/>
    <dgm:cxn modelId="{0370A262-DC3D-47DB-AC09-E5AA36258298}" srcId="{489814E5-B7AE-4D28-B95F-B748C7EC62D4}" destId="{0D470D30-851D-40DC-9CC4-A0BC17E3C163}" srcOrd="0" destOrd="0" parTransId="{A689E776-27F2-4B6A-963D-6163D8422ABA}" sibTransId="{0E024367-3ABB-4FFD-85C5-B41615BE0254}"/>
    <dgm:cxn modelId="{A661A865-789D-4D18-904D-83272655395B}" srcId="{489814E5-B7AE-4D28-B95F-B748C7EC62D4}" destId="{69486B66-7963-4A33-A86E-0CBF5101AE53}" srcOrd="4" destOrd="0" parTransId="{FC9C912A-2C19-4DBD-9C6D-24349B166657}" sibTransId="{9971E2DB-945D-410E-B2E1-890950A96303}"/>
    <dgm:cxn modelId="{B9CD7D26-7920-47AF-88EA-0695547B8C4F}" type="presOf" srcId="{4687564D-C34F-42F1-881D-6B57F5ED4E42}" destId="{E890F02A-3120-411C-B24D-700455394299}" srcOrd="0" destOrd="0" presId="urn:microsoft.com/office/officeart/2005/8/layout/hChevron3"/>
    <dgm:cxn modelId="{C00745D7-AA72-4E62-A590-8F05CEE77CB2}" type="presOf" srcId="{795AA760-2ED4-4976-83B4-33DE1221FF5D}" destId="{7CE64165-C34C-4C11-91B3-E2C4FD965D44}" srcOrd="0" destOrd="0" presId="urn:microsoft.com/office/officeart/2005/8/layout/hChevron3"/>
    <dgm:cxn modelId="{443CC3D9-5D56-4B6E-A485-E67AFBDB5868}" type="presOf" srcId="{489814E5-B7AE-4D28-B95F-B748C7EC62D4}" destId="{B10DE601-E24C-40A0-8131-97177D36C2D5}" srcOrd="0" destOrd="0" presId="urn:microsoft.com/office/officeart/2005/8/layout/hChevron3"/>
    <dgm:cxn modelId="{4A5164CF-6B3D-4662-8C3E-92F22B569015}" type="presOf" srcId="{69486B66-7963-4A33-A86E-0CBF5101AE53}" destId="{07E531D0-4764-43BA-AA51-5ED86909224E}" srcOrd="0" destOrd="0" presId="urn:microsoft.com/office/officeart/2005/8/layout/hChevron3"/>
    <dgm:cxn modelId="{1C7DD2BA-F5CC-4ECC-B3B5-E7A6A1CF744E}" srcId="{489814E5-B7AE-4D28-B95F-B748C7EC62D4}" destId="{5F49E02C-5232-4230-93E5-B11F72105A96}" srcOrd="1" destOrd="0" parTransId="{30C9047E-4EB7-44EC-BD2F-76A1BA33C29D}" sibTransId="{6DE3B462-66EB-424B-B068-B4EE18A9012F}"/>
    <dgm:cxn modelId="{A84EAA1E-79DA-4E60-B9FF-D8C08C88EB52}" type="presParOf" srcId="{B10DE601-E24C-40A0-8131-97177D36C2D5}" destId="{DFA549FE-8753-4C30-B34E-14E764C496FF}" srcOrd="0" destOrd="0" presId="urn:microsoft.com/office/officeart/2005/8/layout/hChevron3"/>
    <dgm:cxn modelId="{9BD021C5-F8D3-4DC0-A719-D99EAC0954E1}" type="presParOf" srcId="{B10DE601-E24C-40A0-8131-97177D36C2D5}" destId="{C23F6A03-03CF-4B69-A47F-9E1BF41F5BE2}" srcOrd="1" destOrd="0" presId="urn:microsoft.com/office/officeart/2005/8/layout/hChevron3"/>
    <dgm:cxn modelId="{97C21009-8474-40A1-BDB0-8A8F7272967C}" type="presParOf" srcId="{B10DE601-E24C-40A0-8131-97177D36C2D5}" destId="{63F15FDE-7CA4-4CDD-A567-F826E31F1CA1}" srcOrd="2" destOrd="0" presId="urn:microsoft.com/office/officeart/2005/8/layout/hChevron3"/>
    <dgm:cxn modelId="{D006277F-F7B8-48EA-8B8E-28AFB7A34AEF}" type="presParOf" srcId="{B10DE601-E24C-40A0-8131-97177D36C2D5}" destId="{99828B1B-CCC0-4F07-8425-F40D8C2C64D3}" srcOrd="3" destOrd="0" presId="urn:microsoft.com/office/officeart/2005/8/layout/hChevron3"/>
    <dgm:cxn modelId="{A84CC348-5B88-4C82-837E-F13E63FDF8AA}" type="presParOf" srcId="{B10DE601-E24C-40A0-8131-97177D36C2D5}" destId="{D72FEBA0-5B87-4627-AF30-4DA160700CF9}" srcOrd="4" destOrd="0" presId="urn:microsoft.com/office/officeart/2005/8/layout/hChevron3"/>
    <dgm:cxn modelId="{B5CCA2A3-3959-4341-8BE6-7C7B6781CA96}" type="presParOf" srcId="{B10DE601-E24C-40A0-8131-97177D36C2D5}" destId="{F9581337-AF03-4487-8FD6-FDB9BC0800EC}" srcOrd="5" destOrd="0" presId="urn:microsoft.com/office/officeart/2005/8/layout/hChevron3"/>
    <dgm:cxn modelId="{0915FEB3-6742-42FA-9A20-CEA21A201655}" type="presParOf" srcId="{B10DE601-E24C-40A0-8131-97177D36C2D5}" destId="{574EBF4A-30F9-4707-8955-E4F0E8622A53}" srcOrd="6" destOrd="0" presId="urn:microsoft.com/office/officeart/2005/8/layout/hChevron3"/>
    <dgm:cxn modelId="{439C9A56-B8E2-4F96-840A-18A4CDE6BAC8}" type="presParOf" srcId="{B10DE601-E24C-40A0-8131-97177D36C2D5}" destId="{B35842E6-3F5B-49FC-8CA5-A9838BB7C5AD}" srcOrd="7" destOrd="0" presId="urn:microsoft.com/office/officeart/2005/8/layout/hChevron3"/>
    <dgm:cxn modelId="{169AD08D-B26C-4649-95C4-F2D020ACB56C}" type="presParOf" srcId="{B10DE601-E24C-40A0-8131-97177D36C2D5}" destId="{07E531D0-4764-43BA-AA51-5ED86909224E}" srcOrd="8" destOrd="0" presId="urn:microsoft.com/office/officeart/2005/8/layout/hChevron3"/>
    <dgm:cxn modelId="{E415A88C-C093-45FE-9AD7-E50A96D554CF}" type="presParOf" srcId="{B10DE601-E24C-40A0-8131-97177D36C2D5}" destId="{72616D7E-064C-4544-A66B-5A37D151F6B2}" srcOrd="9" destOrd="0" presId="urn:microsoft.com/office/officeart/2005/8/layout/hChevron3"/>
    <dgm:cxn modelId="{139EF058-E7D2-4F56-927B-752F97D2FFB4}" type="presParOf" srcId="{B10DE601-E24C-40A0-8131-97177D36C2D5}" destId="{E890F02A-3120-411C-B24D-700455394299}" srcOrd="10" destOrd="0" presId="urn:microsoft.com/office/officeart/2005/8/layout/hChevron3"/>
    <dgm:cxn modelId="{925FD984-FD0C-40AC-9EC5-12789FEE2508}" type="presParOf" srcId="{B10DE601-E24C-40A0-8131-97177D36C2D5}" destId="{870FA73E-C42A-4B3F-83BC-00BEF66D40F2}" srcOrd="11" destOrd="0" presId="urn:microsoft.com/office/officeart/2005/8/layout/hChevron3"/>
    <dgm:cxn modelId="{10FE9F83-71EA-418E-8C8C-A1B40800A6CA}" type="presParOf" srcId="{B10DE601-E24C-40A0-8131-97177D36C2D5}" destId="{7CE64165-C34C-4C11-91B3-E2C4FD965D44}" srcOrd="12"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489814E5-B7AE-4D28-B95F-B748C7EC62D4}" type="doc">
      <dgm:prSet loTypeId="urn:microsoft.com/office/officeart/2005/8/layout/hChevron3" loCatId="process" qsTypeId="urn:microsoft.com/office/officeart/2005/8/quickstyle/simple1" qsCatId="simple" csTypeId="urn:microsoft.com/office/officeart/2005/8/colors/accent4_2" csCatId="accent4" phldr="1"/>
      <dgm:spPr/>
    </dgm:pt>
    <dgm:pt modelId="{0D470D30-851D-40DC-9CC4-A0BC17E3C163}">
      <dgm:prSet phldrT="[Text]" custT="1"/>
      <dgm:spPr>
        <a:solidFill>
          <a:srgbClr val="BFC6B8"/>
        </a:solidFill>
      </dgm:spPr>
      <dgm:t>
        <a:bodyPr/>
        <a:lstStyle/>
        <a:p>
          <a:r>
            <a:rPr lang="en-US" sz="1300" dirty="0" smtClean="0">
              <a:latin typeface="Garamond" panose="02020404030301010803" pitchFamily="18" charset="0"/>
            </a:rPr>
            <a:t>Investment Philosophy and Strategy </a:t>
          </a:r>
          <a:endParaRPr lang="en-US" sz="1300" b="0" u="none" dirty="0">
            <a:latin typeface="Garamond" panose="02020404030301010803" pitchFamily="18" charset="0"/>
          </a:endParaRPr>
        </a:p>
      </dgm:t>
    </dgm:pt>
    <dgm:pt modelId="{A689E776-27F2-4B6A-963D-6163D8422ABA}" type="parTrans" cxnId="{0370A262-DC3D-47DB-AC09-E5AA36258298}">
      <dgm:prSet/>
      <dgm:spPr/>
      <dgm:t>
        <a:bodyPr/>
        <a:lstStyle/>
        <a:p>
          <a:endParaRPr lang="en-US" sz="1300">
            <a:latin typeface="Garamond" panose="02020404030301010803" pitchFamily="18" charset="0"/>
          </a:endParaRPr>
        </a:p>
      </dgm:t>
    </dgm:pt>
    <dgm:pt modelId="{0E024367-3ABB-4FFD-85C5-B41615BE0254}" type="sibTrans" cxnId="{0370A262-DC3D-47DB-AC09-E5AA36258298}">
      <dgm:prSet/>
      <dgm:spPr/>
      <dgm:t>
        <a:bodyPr/>
        <a:lstStyle/>
        <a:p>
          <a:endParaRPr lang="en-US" sz="1300">
            <a:latin typeface="Garamond" panose="02020404030301010803" pitchFamily="18" charset="0"/>
          </a:endParaRPr>
        </a:p>
      </dgm:t>
    </dgm:pt>
    <dgm:pt modelId="{5F49E02C-5232-4230-93E5-B11F72105A96}">
      <dgm:prSet phldrT="[Text]" custT="1"/>
      <dgm:spPr>
        <a:solidFill>
          <a:srgbClr val="BFC6B8"/>
        </a:solidFill>
      </dgm:spPr>
      <dgm:t>
        <a:bodyPr/>
        <a:lstStyle/>
        <a:p>
          <a:r>
            <a:rPr lang="en-US" sz="1300" dirty="0" smtClean="0">
              <a:latin typeface="Garamond" panose="02020404030301010803" pitchFamily="18" charset="0"/>
            </a:rPr>
            <a:t>Process &amp; Procedure </a:t>
          </a:r>
          <a:endParaRPr lang="en-US" sz="1300" dirty="0">
            <a:latin typeface="Garamond" panose="02020404030301010803" pitchFamily="18" charset="0"/>
          </a:endParaRPr>
        </a:p>
      </dgm:t>
    </dgm:pt>
    <dgm:pt modelId="{30C9047E-4EB7-44EC-BD2F-76A1BA33C29D}" type="parTrans" cxnId="{1C7DD2BA-F5CC-4ECC-B3B5-E7A6A1CF744E}">
      <dgm:prSet/>
      <dgm:spPr/>
      <dgm:t>
        <a:bodyPr/>
        <a:lstStyle/>
        <a:p>
          <a:endParaRPr lang="en-US" sz="1300">
            <a:latin typeface="Garamond" panose="02020404030301010803" pitchFamily="18" charset="0"/>
          </a:endParaRPr>
        </a:p>
      </dgm:t>
    </dgm:pt>
    <dgm:pt modelId="{6DE3B462-66EB-424B-B068-B4EE18A9012F}" type="sibTrans" cxnId="{1C7DD2BA-F5CC-4ECC-B3B5-E7A6A1CF744E}">
      <dgm:prSet/>
      <dgm:spPr/>
      <dgm:t>
        <a:bodyPr/>
        <a:lstStyle/>
        <a:p>
          <a:endParaRPr lang="en-US" sz="1300">
            <a:latin typeface="Garamond" panose="02020404030301010803" pitchFamily="18" charset="0"/>
          </a:endParaRPr>
        </a:p>
      </dgm:t>
    </dgm:pt>
    <dgm:pt modelId="{6A4D4E85-4051-450A-854F-61A25F0CD88D}">
      <dgm:prSet phldrT="[Text]" custT="1"/>
      <dgm:spPr>
        <a:solidFill>
          <a:srgbClr val="BFC6B8"/>
        </a:solidFill>
      </dgm:spPr>
      <dgm:t>
        <a:bodyPr/>
        <a:lstStyle/>
        <a:p>
          <a:r>
            <a:rPr lang="en-US" sz="1300" dirty="0" smtClean="0">
              <a:latin typeface="Garamond" panose="02020404030301010803" pitchFamily="18" charset="0"/>
            </a:rPr>
            <a:t>Risk Management</a:t>
          </a:r>
          <a:endParaRPr lang="en-US" sz="1300" dirty="0">
            <a:latin typeface="Garamond" panose="02020404030301010803" pitchFamily="18" charset="0"/>
          </a:endParaRPr>
        </a:p>
      </dgm:t>
    </dgm:pt>
    <dgm:pt modelId="{51E535FF-11DA-473F-9317-F91E56443080}" type="parTrans" cxnId="{0595E098-74F3-4088-9E60-B10A5FAFC79A}">
      <dgm:prSet/>
      <dgm:spPr/>
      <dgm:t>
        <a:bodyPr/>
        <a:lstStyle/>
        <a:p>
          <a:endParaRPr lang="en-US" sz="1300">
            <a:latin typeface="Garamond" panose="02020404030301010803" pitchFamily="18" charset="0"/>
          </a:endParaRPr>
        </a:p>
      </dgm:t>
    </dgm:pt>
    <dgm:pt modelId="{7B550978-B41B-4522-BE44-E937ABA30AA8}" type="sibTrans" cxnId="{0595E098-74F3-4088-9E60-B10A5FAFC79A}">
      <dgm:prSet/>
      <dgm:spPr/>
      <dgm:t>
        <a:bodyPr/>
        <a:lstStyle/>
        <a:p>
          <a:endParaRPr lang="en-US" sz="1300">
            <a:latin typeface="Garamond" panose="02020404030301010803" pitchFamily="18" charset="0"/>
          </a:endParaRPr>
        </a:p>
      </dgm:t>
    </dgm:pt>
    <dgm:pt modelId="{F087A908-FD9E-48B0-8640-069DE623B59B}">
      <dgm:prSet phldrT="[Text]" custT="1"/>
      <dgm:spPr>
        <a:solidFill>
          <a:srgbClr val="855E4E"/>
        </a:solidFill>
      </dgm:spPr>
      <dgm:t>
        <a:bodyPr/>
        <a:lstStyle/>
        <a:p>
          <a:r>
            <a:rPr lang="en-US" sz="1300" dirty="0" smtClean="0">
              <a:latin typeface="Garamond" panose="02020404030301010803" pitchFamily="18" charset="0"/>
            </a:rPr>
            <a:t>Economic Outlook</a:t>
          </a:r>
          <a:endParaRPr lang="en-US" sz="1300" dirty="0">
            <a:latin typeface="Garamond" panose="02020404030301010803" pitchFamily="18" charset="0"/>
          </a:endParaRPr>
        </a:p>
      </dgm:t>
    </dgm:pt>
    <dgm:pt modelId="{629A0842-BD45-499F-A7B2-77D0F56D0949}" type="parTrans" cxnId="{C805E391-1D4B-4290-AB9C-ABFD084B608A}">
      <dgm:prSet/>
      <dgm:spPr/>
      <dgm:t>
        <a:bodyPr/>
        <a:lstStyle/>
        <a:p>
          <a:endParaRPr lang="en-US" sz="1300">
            <a:latin typeface="Garamond" panose="02020404030301010803" pitchFamily="18" charset="0"/>
          </a:endParaRPr>
        </a:p>
      </dgm:t>
    </dgm:pt>
    <dgm:pt modelId="{BBCF063B-BC16-487C-B98D-9F58D13CA0AB}" type="sibTrans" cxnId="{C805E391-1D4B-4290-AB9C-ABFD084B608A}">
      <dgm:prSet/>
      <dgm:spPr/>
      <dgm:t>
        <a:bodyPr/>
        <a:lstStyle/>
        <a:p>
          <a:endParaRPr lang="en-US" sz="1300">
            <a:latin typeface="Garamond" panose="02020404030301010803" pitchFamily="18" charset="0"/>
          </a:endParaRPr>
        </a:p>
      </dgm:t>
    </dgm:pt>
    <dgm:pt modelId="{69486B66-7963-4A33-A86E-0CBF5101AE53}">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Portfolio Analysis</a:t>
          </a:r>
          <a:endParaRPr lang="en-US" sz="1300" dirty="0">
            <a:latin typeface="Garamond" panose="02020404030301010803" pitchFamily="18" charset="0"/>
          </a:endParaRPr>
        </a:p>
      </dgm:t>
    </dgm:pt>
    <dgm:pt modelId="{FC9C912A-2C19-4DBD-9C6D-24349B166657}" type="parTrans" cxnId="{A661A865-789D-4D18-904D-83272655395B}">
      <dgm:prSet/>
      <dgm:spPr/>
      <dgm:t>
        <a:bodyPr/>
        <a:lstStyle/>
        <a:p>
          <a:endParaRPr lang="en-US" sz="1300">
            <a:latin typeface="Garamond" panose="02020404030301010803" pitchFamily="18" charset="0"/>
          </a:endParaRPr>
        </a:p>
      </dgm:t>
    </dgm:pt>
    <dgm:pt modelId="{9971E2DB-945D-410E-B2E1-890950A96303}" type="sibTrans" cxnId="{A661A865-789D-4D18-904D-83272655395B}">
      <dgm:prSet/>
      <dgm:spPr/>
      <dgm:t>
        <a:bodyPr/>
        <a:lstStyle/>
        <a:p>
          <a:endParaRPr lang="en-US" sz="1300">
            <a:latin typeface="Garamond" panose="02020404030301010803" pitchFamily="18" charset="0"/>
          </a:endParaRPr>
        </a:p>
      </dgm:t>
    </dgm:pt>
    <dgm:pt modelId="{4687564D-C34F-42F1-881D-6B57F5ED4E42}">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Performance</a:t>
          </a:r>
          <a:endParaRPr lang="en-US" sz="1300" dirty="0">
            <a:latin typeface="Garamond" panose="02020404030301010803" pitchFamily="18" charset="0"/>
          </a:endParaRPr>
        </a:p>
      </dgm:t>
    </dgm:pt>
    <dgm:pt modelId="{B929FE97-20EA-4D67-A996-F690505D5C35}" type="parTrans" cxnId="{B7018BD0-3866-41EC-9295-422DD6827C70}">
      <dgm:prSet/>
      <dgm:spPr/>
      <dgm:t>
        <a:bodyPr/>
        <a:lstStyle/>
        <a:p>
          <a:endParaRPr lang="en-US" sz="1300">
            <a:latin typeface="Garamond" panose="02020404030301010803" pitchFamily="18" charset="0"/>
          </a:endParaRPr>
        </a:p>
      </dgm:t>
    </dgm:pt>
    <dgm:pt modelId="{F6977D1B-F6BE-483F-978D-BA1F955DB8D6}" type="sibTrans" cxnId="{B7018BD0-3866-41EC-9295-422DD6827C70}">
      <dgm:prSet/>
      <dgm:spPr/>
      <dgm:t>
        <a:bodyPr/>
        <a:lstStyle/>
        <a:p>
          <a:endParaRPr lang="en-US" sz="1300">
            <a:latin typeface="Garamond" panose="02020404030301010803" pitchFamily="18" charset="0"/>
          </a:endParaRPr>
        </a:p>
      </dgm:t>
    </dgm:pt>
    <dgm:pt modelId="{795AA760-2ED4-4976-83B4-33DE1221FF5D}">
      <dgm:prSet phldrT="[Text]" custT="1"/>
      <dgm:spPr>
        <a:solidFill>
          <a:schemeClr val="accent6">
            <a:lumMod val="60000"/>
            <a:lumOff val="40000"/>
          </a:schemeClr>
        </a:solidFill>
      </dgm:spPr>
      <dgm:t>
        <a:bodyPr/>
        <a:lstStyle/>
        <a:p>
          <a:r>
            <a:rPr lang="en-US" sz="1300" dirty="0" smtClean="0">
              <a:latin typeface="Garamond" panose="02020404030301010803" pitchFamily="18" charset="0"/>
            </a:rPr>
            <a:t>Selected Holdings</a:t>
          </a:r>
          <a:endParaRPr lang="en-US" sz="1300" dirty="0">
            <a:latin typeface="Garamond" panose="02020404030301010803" pitchFamily="18" charset="0"/>
          </a:endParaRPr>
        </a:p>
      </dgm:t>
    </dgm:pt>
    <dgm:pt modelId="{10E8BEF0-5654-4399-8C66-79918F234872}" type="parTrans" cxnId="{B76F18DF-FDF6-4158-9CE7-CD1C639081F8}">
      <dgm:prSet/>
      <dgm:spPr/>
      <dgm:t>
        <a:bodyPr/>
        <a:lstStyle/>
        <a:p>
          <a:endParaRPr lang="en-US" sz="1300">
            <a:latin typeface="Garamond" panose="02020404030301010803" pitchFamily="18" charset="0"/>
          </a:endParaRPr>
        </a:p>
      </dgm:t>
    </dgm:pt>
    <dgm:pt modelId="{228AF959-27AE-4421-ABAB-625E850C2A8F}" type="sibTrans" cxnId="{B76F18DF-FDF6-4158-9CE7-CD1C639081F8}">
      <dgm:prSet/>
      <dgm:spPr/>
      <dgm:t>
        <a:bodyPr/>
        <a:lstStyle/>
        <a:p>
          <a:endParaRPr lang="en-US" sz="1300">
            <a:latin typeface="Garamond" panose="02020404030301010803" pitchFamily="18" charset="0"/>
          </a:endParaRPr>
        </a:p>
      </dgm:t>
    </dgm:pt>
    <dgm:pt modelId="{B10DE601-E24C-40A0-8131-97177D36C2D5}" type="pres">
      <dgm:prSet presAssocID="{489814E5-B7AE-4D28-B95F-B748C7EC62D4}" presName="Name0" presStyleCnt="0">
        <dgm:presLayoutVars>
          <dgm:dir/>
          <dgm:resizeHandles val="exact"/>
        </dgm:presLayoutVars>
      </dgm:prSet>
      <dgm:spPr/>
    </dgm:pt>
    <dgm:pt modelId="{DFA549FE-8753-4C30-B34E-14E764C496FF}" type="pres">
      <dgm:prSet presAssocID="{0D470D30-851D-40DC-9CC4-A0BC17E3C163}" presName="parTxOnly" presStyleLbl="node1" presStyleIdx="0" presStyleCnt="7">
        <dgm:presLayoutVars>
          <dgm:bulletEnabled val="1"/>
        </dgm:presLayoutVars>
      </dgm:prSet>
      <dgm:spPr/>
      <dgm:t>
        <a:bodyPr/>
        <a:lstStyle/>
        <a:p>
          <a:endParaRPr lang="en-US"/>
        </a:p>
      </dgm:t>
    </dgm:pt>
    <dgm:pt modelId="{C23F6A03-03CF-4B69-A47F-9E1BF41F5BE2}" type="pres">
      <dgm:prSet presAssocID="{0E024367-3ABB-4FFD-85C5-B41615BE0254}" presName="parSpace" presStyleCnt="0"/>
      <dgm:spPr/>
    </dgm:pt>
    <dgm:pt modelId="{63F15FDE-7CA4-4CDD-A567-F826E31F1CA1}" type="pres">
      <dgm:prSet presAssocID="{5F49E02C-5232-4230-93E5-B11F72105A96}" presName="parTxOnly" presStyleLbl="node1" presStyleIdx="1" presStyleCnt="7">
        <dgm:presLayoutVars>
          <dgm:bulletEnabled val="1"/>
        </dgm:presLayoutVars>
      </dgm:prSet>
      <dgm:spPr/>
      <dgm:t>
        <a:bodyPr/>
        <a:lstStyle/>
        <a:p>
          <a:endParaRPr lang="en-US"/>
        </a:p>
      </dgm:t>
    </dgm:pt>
    <dgm:pt modelId="{99828B1B-CCC0-4F07-8425-F40D8C2C64D3}" type="pres">
      <dgm:prSet presAssocID="{6DE3B462-66EB-424B-B068-B4EE18A9012F}" presName="parSpace" presStyleCnt="0"/>
      <dgm:spPr/>
    </dgm:pt>
    <dgm:pt modelId="{D72FEBA0-5B87-4627-AF30-4DA160700CF9}" type="pres">
      <dgm:prSet presAssocID="{6A4D4E85-4051-450A-854F-61A25F0CD88D}" presName="parTxOnly" presStyleLbl="node1" presStyleIdx="2" presStyleCnt="7">
        <dgm:presLayoutVars>
          <dgm:bulletEnabled val="1"/>
        </dgm:presLayoutVars>
      </dgm:prSet>
      <dgm:spPr/>
      <dgm:t>
        <a:bodyPr/>
        <a:lstStyle/>
        <a:p>
          <a:endParaRPr lang="en-US"/>
        </a:p>
      </dgm:t>
    </dgm:pt>
    <dgm:pt modelId="{F9581337-AF03-4487-8FD6-FDB9BC0800EC}" type="pres">
      <dgm:prSet presAssocID="{7B550978-B41B-4522-BE44-E937ABA30AA8}" presName="parSpace" presStyleCnt="0"/>
      <dgm:spPr/>
    </dgm:pt>
    <dgm:pt modelId="{574EBF4A-30F9-4707-8955-E4F0E8622A53}" type="pres">
      <dgm:prSet presAssocID="{F087A908-FD9E-48B0-8640-069DE623B59B}" presName="parTxOnly" presStyleLbl="node1" presStyleIdx="3" presStyleCnt="7">
        <dgm:presLayoutVars>
          <dgm:bulletEnabled val="1"/>
        </dgm:presLayoutVars>
      </dgm:prSet>
      <dgm:spPr/>
      <dgm:t>
        <a:bodyPr/>
        <a:lstStyle/>
        <a:p>
          <a:endParaRPr lang="en-US"/>
        </a:p>
      </dgm:t>
    </dgm:pt>
    <dgm:pt modelId="{B35842E6-3F5B-49FC-8CA5-A9838BB7C5AD}" type="pres">
      <dgm:prSet presAssocID="{BBCF063B-BC16-487C-B98D-9F58D13CA0AB}" presName="parSpace" presStyleCnt="0"/>
      <dgm:spPr/>
    </dgm:pt>
    <dgm:pt modelId="{07E531D0-4764-43BA-AA51-5ED86909224E}" type="pres">
      <dgm:prSet presAssocID="{69486B66-7963-4A33-A86E-0CBF5101AE53}" presName="parTxOnly" presStyleLbl="node1" presStyleIdx="4" presStyleCnt="7">
        <dgm:presLayoutVars>
          <dgm:bulletEnabled val="1"/>
        </dgm:presLayoutVars>
      </dgm:prSet>
      <dgm:spPr/>
      <dgm:t>
        <a:bodyPr/>
        <a:lstStyle/>
        <a:p>
          <a:endParaRPr lang="en-US"/>
        </a:p>
      </dgm:t>
    </dgm:pt>
    <dgm:pt modelId="{72616D7E-064C-4544-A66B-5A37D151F6B2}" type="pres">
      <dgm:prSet presAssocID="{9971E2DB-945D-410E-B2E1-890950A96303}" presName="parSpace" presStyleCnt="0"/>
      <dgm:spPr/>
    </dgm:pt>
    <dgm:pt modelId="{E890F02A-3120-411C-B24D-700455394299}" type="pres">
      <dgm:prSet presAssocID="{4687564D-C34F-42F1-881D-6B57F5ED4E42}" presName="parTxOnly" presStyleLbl="node1" presStyleIdx="5" presStyleCnt="7">
        <dgm:presLayoutVars>
          <dgm:bulletEnabled val="1"/>
        </dgm:presLayoutVars>
      </dgm:prSet>
      <dgm:spPr/>
      <dgm:t>
        <a:bodyPr/>
        <a:lstStyle/>
        <a:p>
          <a:endParaRPr lang="en-US"/>
        </a:p>
      </dgm:t>
    </dgm:pt>
    <dgm:pt modelId="{870FA73E-C42A-4B3F-83BC-00BEF66D40F2}" type="pres">
      <dgm:prSet presAssocID="{F6977D1B-F6BE-483F-978D-BA1F955DB8D6}" presName="parSpace" presStyleCnt="0"/>
      <dgm:spPr/>
    </dgm:pt>
    <dgm:pt modelId="{7CE64165-C34C-4C11-91B3-E2C4FD965D44}" type="pres">
      <dgm:prSet presAssocID="{795AA760-2ED4-4976-83B4-33DE1221FF5D}" presName="parTxOnly" presStyleLbl="node1" presStyleIdx="6" presStyleCnt="7">
        <dgm:presLayoutVars>
          <dgm:bulletEnabled val="1"/>
        </dgm:presLayoutVars>
      </dgm:prSet>
      <dgm:spPr/>
      <dgm:t>
        <a:bodyPr/>
        <a:lstStyle/>
        <a:p>
          <a:endParaRPr lang="en-US"/>
        </a:p>
      </dgm:t>
    </dgm:pt>
  </dgm:ptLst>
  <dgm:cxnLst>
    <dgm:cxn modelId="{0595E098-74F3-4088-9E60-B10A5FAFC79A}" srcId="{489814E5-B7AE-4D28-B95F-B748C7EC62D4}" destId="{6A4D4E85-4051-450A-854F-61A25F0CD88D}" srcOrd="2" destOrd="0" parTransId="{51E535FF-11DA-473F-9317-F91E56443080}" sibTransId="{7B550978-B41B-4522-BE44-E937ABA30AA8}"/>
    <dgm:cxn modelId="{C805E391-1D4B-4290-AB9C-ABFD084B608A}" srcId="{489814E5-B7AE-4D28-B95F-B748C7EC62D4}" destId="{F087A908-FD9E-48B0-8640-069DE623B59B}" srcOrd="3" destOrd="0" parTransId="{629A0842-BD45-499F-A7B2-77D0F56D0949}" sibTransId="{BBCF063B-BC16-487C-B98D-9F58D13CA0AB}"/>
    <dgm:cxn modelId="{7968CFEE-B1B5-4B2B-952D-11880FECC06C}" type="presOf" srcId="{5F49E02C-5232-4230-93E5-B11F72105A96}" destId="{63F15FDE-7CA4-4CDD-A567-F826E31F1CA1}" srcOrd="0" destOrd="0" presId="urn:microsoft.com/office/officeart/2005/8/layout/hChevron3"/>
    <dgm:cxn modelId="{16C6CB8D-FB2A-497F-BEFE-6D69BAA71A2C}" type="presOf" srcId="{489814E5-B7AE-4D28-B95F-B748C7EC62D4}" destId="{B10DE601-E24C-40A0-8131-97177D36C2D5}" srcOrd="0" destOrd="0" presId="urn:microsoft.com/office/officeart/2005/8/layout/hChevron3"/>
    <dgm:cxn modelId="{FB691D3E-1684-4B89-921B-CAD77C92B2C4}" type="presOf" srcId="{4687564D-C34F-42F1-881D-6B57F5ED4E42}" destId="{E890F02A-3120-411C-B24D-700455394299}" srcOrd="0" destOrd="0" presId="urn:microsoft.com/office/officeart/2005/8/layout/hChevron3"/>
    <dgm:cxn modelId="{6E5D11A8-183E-4738-AAE7-9C92EBDDFABE}" type="presOf" srcId="{F087A908-FD9E-48B0-8640-069DE623B59B}" destId="{574EBF4A-30F9-4707-8955-E4F0E8622A53}" srcOrd="0" destOrd="0" presId="urn:microsoft.com/office/officeart/2005/8/layout/hChevron3"/>
    <dgm:cxn modelId="{B76F18DF-FDF6-4158-9CE7-CD1C639081F8}" srcId="{489814E5-B7AE-4D28-B95F-B748C7EC62D4}" destId="{795AA760-2ED4-4976-83B4-33DE1221FF5D}" srcOrd="6" destOrd="0" parTransId="{10E8BEF0-5654-4399-8C66-79918F234872}" sibTransId="{228AF959-27AE-4421-ABAB-625E850C2A8F}"/>
    <dgm:cxn modelId="{B7018BD0-3866-41EC-9295-422DD6827C70}" srcId="{489814E5-B7AE-4D28-B95F-B748C7EC62D4}" destId="{4687564D-C34F-42F1-881D-6B57F5ED4E42}" srcOrd="5" destOrd="0" parTransId="{B929FE97-20EA-4D67-A996-F690505D5C35}" sibTransId="{F6977D1B-F6BE-483F-978D-BA1F955DB8D6}"/>
    <dgm:cxn modelId="{334F06AB-8319-4625-B12C-D6A4CFB7ED67}" type="presOf" srcId="{0D470D30-851D-40DC-9CC4-A0BC17E3C163}" destId="{DFA549FE-8753-4C30-B34E-14E764C496FF}" srcOrd="0" destOrd="0" presId="urn:microsoft.com/office/officeart/2005/8/layout/hChevron3"/>
    <dgm:cxn modelId="{0370A262-DC3D-47DB-AC09-E5AA36258298}" srcId="{489814E5-B7AE-4D28-B95F-B748C7EC62D4}" destId="{0D470D30-851D-40DC-9CC4-A0BC17E3C163}" srcOrd="0" destOrd="0" parTransId="{A689E776-27F2-4B6A-963D-6163D8422ABA}" sibTransId="{0E024367-3ABB-4FFD-85C5-B41615BE0254}"/>
    <dgm:cxn modelId="{A661A865-789D-4D18-904D-83272655395B}" srcId="{489814E5-B7AE-4D28-B95F-B748C7EC62D4}" destId="{69486B66-7963-4A33-A86E-0CBF5101AE53}" srcOrd="4" destOrd="0" parTransId="{FC9C912A-2C19-4DBD-9C6D-24349B166657}" sibTransId="{9971E2DB-945D-410E-B2E1-890950A96303}"/>
    <dgm:cxn modelId="{762926CD-B594-4233-8382-F2BFB5B316F8}" type="presOf" srcId="{795AA760-2ED4-4976-83B4-33DE1221FF5D}" destId="{7CE64165-C34C-4C11-91B3-E2C4FD965D44}" srcOrd="0" destOrd="0" presId="urn:microsoft.com/office/officeart/2005/8/layout/hChevron3"/>
    <dgm:cxn modelId="{EEF279E6-CF4C-481F-9133-8D113A6CD6BA}" type="presOf" srcId="{69486B66-7963-4A33-A86E-0CBF5101AE53}" destId="{07E531D0-4764-43BA-AA51-5ED86909224E}" srcOrd="0" destOrd="0" presId="urn:microsoft.com/office/officeart/2005/8/layout/hChevron3"/>
    <dgm:cxn modelId="{1C7DD2BA-F5CC-4ECC-B3B5-E7A6A1CF744E}" srcId="{489814E5-B7AE-4D28-B95F-B748C7EC62D4}" destId="{5F49E02C-5232-4230-93E5-B11F72105A96}" srcOrd="1" destOrd="0" parTransId="{30C9047E-4EB7-44EC-BD2F-76A1BA33C29D}" sibTransId="{6DE3B462-66EB-424B-B068-B4EE18A9012F}"/>
    <dgm:cxn modelId="{4ADFFA46-38B7-422B-92B2-884AADA92534}" type="presOf" srcId="{6A4D4E85-4051-450A-854F-61A25F0CD88D}" destId="{D72FEBA0-5B87-4627-AF30-4DA160700CF9}" srcOrd="0" destOrd="0" presId="urn:microsoft.com/office/officeart/2005/8/layout/hChevron3"/>
    <dgm:cxn modelId="{EB580DD4-4AED-4C82-B309-576D4C931892}" type="presParOf" srcId="{B10DE601-E24C-40A0-8131-97177D36C2D5}" destId="{DFA549FE-8753-4C30-B34E-14E764C496FF}" srcOrd="0" destOrd="0" presId="urn:microsoft.com/office/officeart/2005/8/layout/hChevron3"/>
    <dgm:cxn modelId="{8E54F90F-0F1D-4E96-8CD0-E14077F424AD}" type="presParOf" srcId="{B10DE601-E24C-40A0-8131-97177D36C2D5}" destId="{C23F6A03-03CF-4B69-A47F-9E1BF41F5BE2}" srcOrd="1" destOrd="0" presId="urn:microsoft.com/office/officeart/2005/8/layout/hChevron3"/>
    <dgm:cxn modelId="{F0C881AA-E0BA-474E-B1CB-64D3033E0773}" type="presParOf" srcId="{B10DE601-E24C-40A0-8131-97177D36C2D5}" destId="{63F15FDE-7CA4-4CDD-A567-F826E31F1CA1}" srcOrd="2" destOrd="0" presId="urn:microsoft.com/office/officeart/2005/8/layout/hChevron3"/>
    <dgm:cxn modelId="{59AFBE42-A1FD-4B9F-8558-54AA93AB482A}" type="presParOf" srcId="{B10DE601-E24C-40A0-8131-97177D36C2D5}" destId="{99828B1B-CCC0-4F07-8425-F40D8C2C64D3}" srcOrd="3" destOrd="0" presId="urn:microsoft.com/office/officeart/2005/8/layout/hChevron3"/>
    <dgm:cxn modelId="{EF31B028-1744-4F08-96FA-045F8538BD9A}" type="presParOf" srcId="{B10DE601-E24C-40A0-8131-97177D36C2D5}" destId="{D72FEBA0-5B87-4627-AF30-4DA160700CF9}" srcOrd="4" destOrd="0" presId="urn:microsoft.com/office/officeart/2005/8/layout/hChevron3"/>
    <dgm:cxn modelId="{BA9704E6-3442-47B1-8CA0-B5904F51EF9D}" type="presParOf" srcId="{B10DE601-E24C-40A0-8131-97177D36C2D5}" destId="{F9581337-AF03-4487-8FD6-FDB9BC0800EC}" srcOrd="5" destOrd="0" presId="urn:microsoft.com/office/officeart/2005/8/layout/hChevron3"/>
    <dgm:cxn modelId="{091646A1-FE43-4D28-A1F9-9F1827FC912E}" type="presParOf" srcId="{B10DE601-E24C-40A0-8131-97177D36C2D5}" destId="{574EBF4A-30F9-4707-8955-E4F0E8622A53}" srcOrd="6" destOrd="0" presId="urn:microsoft.com/office/officeart/2005/8/layout/hChevron3"/>
    <dgm:cxn modelId="{3F4A753F-CE5D-4E06-8534-A36934226C94}" type="presParOf" srcId="{B10DE601-E24C-40A0-8131-97177D36C2D5}" destId="{B35842E6-3F5B-49FC-8CA5-A9838BB7C5AD}" srcOrd="7" destOrd="0" presId="urn:microsoft.com/office/officeart/2005/8/layout/hChevron3"/>
    <dgm:cxn modelId="{4A4DDF38-787A-4EC7-BA95-7D992C43D05F}" type="presParOf" srcId="{B10DE601-E24C-40A0-8131-97177D36C2D5}" destId="{07E531D0-4764-43BA-AA51-5ED86909224E}" srcOrd="8" destOrd="0" presId="urn:microsoft.com/office/officeart/2005/8/layout/hChevron3"/>
    <dgm:cxn modelId="{F9535384-7529-413A-A9D5-616908782B32}" type="presParOf" srcId="{B10DE601-E24C-40A0-8131-97177D36C2D5}" destId="{72616D7E-064C-4544-A66B-5A37D151F6B2}" srcOrd="9" destOrd="0" presId="urn:microsoft.com/office/officeart/2005/8/layout/hChevron3"/>
    <dgm:cxn modelId="{BCA4FC8C-813A-4C0E-82CF-DB8295E1FB4B}" type="presParOf" srcId="{B10DE601-E24C-40A0-8131-97177D36C2D5}" destId="{E890F02A-3120-411C-B24D-700455394299}" srcOrd="10" destOrd="0" presId="urn:microsoft.com/office/officeart/2005/8/layout/hChevron3"/>
    <dgm:cxn modelId="{9CC2D5B0-DE99-4D67-8751-9EC25A50A62A}" type="presParOf" srcId="{B10DE601-E24C-40A0-8131-97177D36C2D5}" destId="{870FA73E-C42A-4B3F-83BC-00BEF66D40F2}" srcOrd="11" destOrd="0" presId="urn:microsoft.com/office/officeart/2005/8/layout/hChevron3"/>
    <dgm:cxn modelId="{481822FD-C57D-4158-B70F-FE9861B5A2FA}" type="presParOf" srcId="{B10DE601-E24C-40A0-8131-97177D36C2D5}" destId="{7CE64165-C34C-4C11-91B3-E2C4FD965D44}" srcOrd="12" destOrd="0" presId="urn:microsoft.com/office/officeart/2005/8/layout/hChevron3"/>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549FE-8753-4C30-B34E-14E764C496FF}">
      <dsp:nvSpPr>
        <dsp:cNvPr id="0" name=""/>
        <dsp:cNvSpPr/>
      </dsp:nvSpPr>
      <dsp:spPr>
        <a:xfrm>
          <a:off x="1339" y="52194"/>
          <a:ext cx="1576089" cy="630435"/>
        </a:xfrm>
        <a:prstGeom prst="homePlate">
          <a:avLst/>
        </a:prstGeom>
        <a:solidFill>
          <a:schemeClr val="accent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Investment Philosophy and Strategy </a:t>
          </a:r>
          <a:endParaRPr lang="en-US" sz="1300" b="0" u="none" kern="1200" dirty="0">
            <a:latin typeface="Garamond" panose="02020404030301010803" pitchFamily="18" charset="0"/>
          </a:endParaRPr>
        </a:p>
      </dsp:txBody>
      <dsp:txXfrm>
        <a:off x="1339" y="52194"/>
        <a:ext cx="1418480" cy="630435"/>
      </dsp:txXfrm>
    </dsp:sp>
    <dsp:sp modelId="{63F15FDE-7CA4-4CDD-A567-F826E31F1CA1}">
      <dsp:nvSpPr>
        <dsp:cNvPr id="0" name=""/>
        <dsp:cNvSpPr/>
      </dsp:nvSpPr>
      <dsp:spPr>
        <a:xfrm>
          <a:off x="1262211"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Process &amp; Procedure </a:t>
          </a:r>
          <a:endParaRPr lang="en-US" sz="1300" kern="1200" dirty="0">
            <a:latin typeface="Garamond" panose="02020404030301010803" pitchFamily="18" charset="0"/>
          </a:endParaRPr>
        </a:p>
      </dsp:txBody>
      <dsp:txXfrm>
        <a:off x="1577429" y="52194"/>
        <a:ext cx="945654" cy="630435"/>
      </dsp:txXfrm>
    </dsp:sp>
    <dsp:sp modelId="{D72FEBA0-5B87-4627-AF30-4DA160700CF9}">
      <dsp:nvSpPr>
        <dsp:cNvPr id="0" name=""/>
        <dsp:cNvSpPr/>
      </dsp:nvSpPr>
      <dsp:spPr>
        <a:xfrm>
          <a:off x="2523083"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Risk Management</a:t>
          </a:r>
          <a:endParaRPr lang="en-US" sz="1300" kern="1200" dirty="0">
            <a:latin typeface="Garamond" panose="02020404030301010803" pitchFamily="18" charset="0"/>
          </a:endParaRPr>
        </a:p>
      </dsp:txBody>
      <dsp:txXfrm>
        <a:off x="2838301" y="52194"/>
        <a:ext cx="945654" cy="630435"/>
      </dsp:txXfrm>
    </dsp:sp>
    <dsp:sp modelId="{574EBF4A-30F9-4707-8955-E4F0E8622A53}">
      <dsp:nvSpPr>
        <dsp:cNvPr id="0" name=""/>
        <dsp:cNvSpPr/>
      </dsp:nvSpPr>
      <dsp:spPr>
        <a:xfrm>
          <a:off x="3783955"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Economic Outlook</a:t>
          </a:r>
          <a:endParaRPr lang="en-US" sz="1300" kern="1200" dirty="0">
            <a:latin typeface="Garamond" panose="02020404030301010803" pitchFamily="18" charset="0"/>
          </a:endParaRPr>
        </a:p>
      </dsp:txBody>
      <dsp:txXfrm>
        <a:off x="4099173" y="52194"/>
        <a:ext cx="945654" cy="630435"/>
      </dsp:txXfrm>
    </dsp:sp>
    <dsp:sp modelId="{07E531D0-4764-43BA-AA51-5ED86909224E}">
      <dsp:nvSpPr>
        <dsp:cNvPr id="0" name=""/>
        <dsp:cNvSpPr/>
      </dsp:nvSpPr>
      <dsp:spPr>
        <a:xfrm>
          <a:off x="5044826"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Portfolio Analysis</a:t>
          </a:r>
          <a:endParaRPr lang="en-US" sz="1300" kern="1200" dirty="0">
            <a:latin typeface="Garamond" panose="02020404030301010803" pitchFamily="18" charset="0"/>
          </a:endParaRPr>
        </a:p>
      </dsp:txBody>
      <dsp:txXfrm>
        <a:off x="5360044" y="52194"/>
        <a:ext cx="945654" cy="630435"/>
      </dsp:txXfrm>
    </dsp:sp>
    <dsp:sp modelId="{E890F02A-3120-411C-B24D-700455394299}">
      <dsp:nvSpPr>
        <dsp:cNvPr id="0" name=""/>
        <dsp:cNvSpPr/>
      </dsp:nvSpPr>
      <dsp:spPr>
        <a:xfrm>
          <a:off x="6305698"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Performance</a:t>
          </a:r>
          <a:endParaRPr lang="en-US" sz="1300" kern="1200" dirty="0">
            <a:latin typeface="Garamond" panose="02020404030301010803" pitchFamily="18" charset="0"/>
          </a:endParaRPr>
        </a:p>
      </dsp:txBody>
      <dsp:txXfrm>
        <a:off x="6620916" y="52194"/>
        <a:ext cx="945654" cy="630435"/>
      </dsp:txXfrm>
    </dsp:sp>
    <dsp:sp modelId="{7CE64165-C34C-4C11-91B3-E2C4FD965D44}">
      <dsp:nvSpPr>
        <dsp:cNvPr id="0" name=""/>
        <dsp:cNvSpPr/>
      </dsp:nvSpPr>
      <dsp:spPr>
        <a:xfrm>
          <a:off x="7566570"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Selected Holdings</a:t>
          </a:r>
          <a:endParaRPr lang="en-US" sz="1300" kern="1200" dirty="0">
            <a:latin typeface="Garamond" panose="02020404030301010803" pitchFamily="18" charset="0"/>
          </a:endParaRPr>
        </a:p>
      </dsp:txBody>
      <dsp:txXfrm>
        <a:off x="7881788" y="52194"/>
        <a:ext cx="945654" cy="6304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549FE-8753-4C30-B34E-14E764C496FF}">
      <dsp:nvSpPr>
        <dsp:cNvPr id="0" name=""/>
        <dsp:cNvSpPr/>
      </dsp:nvSpPr>
      <dsp:spPr>
        <a:xfrm>
          <a:off x="1339" y="52194"/>
          <a:ext cx="1576089" cy="630435"/>
        </a:xfrm>
        <a:prstGeom prst="homePlate">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Investment Philosophy and Strategy </a:t>
          </a:r>
          <a:endParaRPr lang="en-US" sz="1300" b="0" u="none" kern="1200" dirty="0">
            <a:latin typeface="Garamond" panose="02020404030301010803" pitchFamily="18" charset="0"/>
          </a:endParaRPr>
        </a:p>
      </dsp:txBody>
      <dsp:txXfrm>
        <a:off x="1339" y="52194"/>
        <a:ext cx="1418480" cy="630435"/>
      </dsp:txXfrm>
    </dsp:sp>
    <dsp:sp modelId="{63F15FDE-7CA4-4CDD-A567-F826E31F1CA1}">
      <dsp:nvSpPr>
        <dsp:cNvPr id="0" name=""/>
        <dsp:cNvSpPr/>
      </dsp:nvSpPr>
      <dsp:spPr>
        <a:xfrm>
          <a:off x="1262211"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Process &amp; Procedure </a:t>
          </a:r>
          <a:endParaRPr lang="en-US" sz="1300" kern="1200" dirty="0">
            <a:latin typeface="Garamond" panose="02020404030301010803" pitchFamily="18" charset="0"/>
          </a:endParaRPr>
        </a:p>
      </dsp:txBody>
      <dsp:txXfrm>
        <a:off x="1577429" y="52194"/>
        <a:ext cx="945654" cy="630435"/>
      </dsp:txXfrm>
    </dsp:sp>
    <dsp:sp modelId="{D72FEBA0-5B87-4627-AF30-4DA160700CF9}">
      <dsp:nvSpPr>
        <dsp:cNvPr id="0" name=""/>
        <dsp:cNvSpPr/>
      </dsp:nvSpPr>
      <dsp:spPr>
        <a:xfrm>
          <a:off x="2523083"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Risk Management</a:t>
          </a:r>
          <a:endParaRPr lang="en-US" sz="1300" kern="1200" dirty="0">
            <a:latin typeface="Garamond" panose="02020404030301010803" pitchFamily="18" charset="0"/>
          </a:endParaRPr>
        </a:p>
      </dsp:txBody>
      <dsp:txXfrm>
        <a:off x="2838301" y="52194"/>
        <a:ext cx="945654" cy="630435"/>
      </dsp:txXfrm>
    </dsp:sp>
    <dsp:sp modelId="{574EBF4A-30F9-4707-8955-E4F0E8622A53}">
      <dsp:nvSpPr>
        <dsp:cNvPr id="0" name=""/>
        <dsp:cNvSpPr/>
      </dsp:nvSpPr>
      <dsp:spPr>
        <a:xfrm>
          <a:off x="3783955" y="52194"/>
          <a:ext cx="1576089" cy="630435"/>
        </a:xfrm>
        <a:prstGeom prst="chevron">
          <a:avLst/>
        </a:prstGeom>
        <a:solidFill>
          <a:srgbClr val="855E4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Economic Outlook</a:t>
          </a:r>
          <a:endParaRPr lang="en-US" sz="1300" kern="1200" dirty="0">
            <a:latin typeface="Garamond" panose="02020404030301010803" pitchFamily="18" charset="0"/>
          </a:endParaRPr>
        </a:p>
      </dsp:txBody>
      <dsp:txXfrm>
        <a:off x="4099173" y="52194"/>
        <a:ext cx="945654" cy="630435"/>
      </dsp:txXfrm>
    </dsp:sp>
    <dsp:sp modelId="{07E531D0-4764-43BA-AA51-5ED86909224E}">
      <dsp:nvSpPr>
        <dsp:cNvPr id="0" name=""/>
        <dsp:cNvSpPr/>
      </dsp:nvSpPr>
      <dsp:spPr>
        <a:xfrm>
          <a:off x="5044826"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Portfolio Analysis</a:t>
          </a:r>
          <a:endParaRPr lang="en-US" sz="1300" kern="1200" dirty="0">
            <a:latin typeface="Garamond" panose="02020404030301010803" pitchFamily="18" charset="0"/>
          </a:endParaRPr>
        </a:p>
      </dsp:txBody>
      <dsp:txXfrm>
        <a:off x="5360044" y="52194"/>
        <a:ext cx="945654" cy="630435"/>
      </dsp:txXfrm>
    </dsp:sp>
    <dsp:sp modelId="{E890F02A-3120-411C-B24D-700455394299}">
      <dsp:nvSpPr>
        <dsp:cNvPr id="0" name=""/>
        <dsp:cNvSpPr/>
      </dsp:nvSpPr>
      <dsp:spPr>
        <a:xfrm>
          <a:off x="6305698"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Performance</a:t>
          </a:r>
          <a:endParaRPr lang="en-US" sz="1300" kern="1200" dirty="0">
            <a:latin typeface="Garamond" panose="02020404030301010803" pitchFamily="18" charset="0"/>
          </a:endParaRPr>
        </a:p>
      </dsp:txBody>
      <dsp:txXfrm>
        <a:off x="6620916" y="52194"/>
        <a:ext cx="945654" cy="630435"/>
      </dsp:txXfrm>
    </dsp:sp>
    <dsp:sp modelId="{7CE64165-C34C-4C11-91B3-E2C4FD965D44}">
      <dsp:nvSpPr>
        <dsp:cNvPr id="0" name=""/>
        <dsp:cNvSpPr/>
      </dsp:nvSpPr>
      <dsp:spPr>
        <a:xfrm>
          <a:off x="7566570"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Selected Holdings</a:t>
          </a:r>
          <a:endParaRPr lang="en-US" sz="1300" kern="1200" dirty="0">
            <a:latin typeface="Garamond" panose="02020404030301010803" pitchFamily="18" charset="0"/>
          </a:endParaRPr>
        </a:p>
      </dsp:txBody>
      <dsp:txXfrm>
        <a:off x="7881788" y="52194"/>
        <a:ext cx="945654" cy="6304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549FE-8753-4C30-B34E-14E764C496FF}">
      <dsp:nvSpPr>
        <dsp:cNvPr id="0" name=""/>
        <dsp:cNvSpPr/>
      </dsp:nvSpPr>
      <dsp:spPr>
        <a:xfrm>
          <a:off x="1339" y="52194"/>
          <a:ext cx="1576089" cy="630435"/>
        </a:xfrm>
        <a:prstGeom prst="homePlate">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Investment Philosophy and Strategy </a:t>
          </a:r>
          <a:endParaRPr lang="en-US" sz="1300" b="0" u="none" kern="1200" dirty="0">
            <a:latin typeface="Garamond" panose="02020404030301010803" pitchFamily="18" charset="0"/>
          </a:endParaRPr>
        </a:p>
      </dsp:txBody>
      <dsp:txXfrm>
        <a:off x="1339" y="52194"/>
        <a:ext cx="1418480" cy="630435"/>
      </dsp:txXfrm>
    </dsp:sp>
    <dsp:sp modelId="{63F15FDE-7CA4-4CDD-A567-F826E31F1CA1}">
      <dsp:nvSpPr>
        <dsp:cNvPr id="0" name=""/>
        <dsp:cNvSpPr/>
      </dsp:nvSpPr>
      <dsp:spPr>
        <a:xfrm>
          <a:off x="1262211"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Process &amp; Procedure </a:t>
          </a:r>
          <a:endParaRPr lang="en-US" sz="1300" kern="1200" dirty="0">
            <a:latin typeface="Garamond" panose="02020404030301010803" pitchFamily="18" charset="0"/>
          </a:endParaRPr>
        </a:p>
      </dsp:txBody>
      <dsp:txXfrm>
        <a:off x="1577429" y="52194"/>
        <a:ext cx="945654" cy="630435"/>
      </dsp:txXfrm>
    </dsp:sp>
    <dsp:sp modelId="{D72FEBA0-5B87-4627-AF30-4DA160700CF9}">
      <dsp:nvSpPr>
        <dsp:cNvPr id="0" name=""/>
        <dsp:cNvSpPr/>
      </dsp:nvSpPr>
      <dsp:spPr>
        <a:xfrm>
          <a:off x="2523083"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Risk Management</a:t>
          </a:r>
          <a:endParaRPr lang="en-US" sz="1300" kern="1200" dirty="0">
            <a:latin typeface="Garamond" panose="02020404030301010803" pitchFamily="18" charset="0"/>
          </a:endParaRPr>
        </a:p>
      </dsp:txBody>
      <dsp:txXfrm>
        <a:off x="2838301" y="52194"/>
        <a:ext cx="945654" cy="630435"/>
      </dsp:txXfrm>
    </dsp:sp>
    <dsp:sp modelId="{574EBF4A-30F9-4707-8955-E4F0E8622A53}">
      <dsp:nvSpPr>
        <dsp:cNvPr id="0" name=""/>
        <dsp:cNvSpPr/>
      </dsp:nvSpPr>
      <dsp:spPr>
        <a:xfrm>
          <a:off x="3783955" y="52194"/>
          <a:ext cx="1576089" cy="630435"/>
        </a:xfrm>
        <a:prstGeom prst="chevron">
          <a:avLst/>
        </a:prstGeom>
        <a:solidFill>
          <a:srgbClr val="855E4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Economic Outlook</a:t>
          </a:r>
          <a:endParaRPr lang="en-US" sz="1300" kern="1200" dirty="0">
            <a:latin typeface="Garamond" panose="02020404030301010803" pitchFamily="18" charset="0"/>
          </a:endParaRPr>
        </a:p>
      </dsp:txBody>
      <dsp:txXfrm>
        <a:off x="4099173" y="52194"/>
        <a:ext cx="945654" cy="630435"/>
      </dsp:txXfrm>
    </dsp:sp>
    <dsp:sp modelId="{07E531D0-4764-43BA-AA51-5ED86909224E}">
      <dsp:nvSpPr>
        <dsp:cNvPr id="0" name=""/>
        <dsp:cNvSpPr/>
      </dsp:nvSpPr>
      <dsp:spPr>
        <a:xfrm>
          <a:off x="5044826"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Portfolio Analysis</a:t>
          </a:r>
          <a:endParaRPr lang="en-US" sz="1300" kern="1200" dirty="0">
            <a:latin typeface="Garamond" panose="02020404030301010803" pitchFamily="18" charset="0"/>
          </a:endParaRPr>
        </a:p>
      </dsp:txBody>
      <dsp:txXfrm>
        <a:off x="5360044" y="52194"/>
        <a:ext cx="945654" cy="630435"/>
      </dsp:txXfrm>
    </dsp:sp>
    <dsp:sp modelId="{E890F02A-3120-411C-B24D-700455394299}">
      <dsp:nvSpPr>
        <dsp:cNvPr id="0" name=""/>
        <dsp:cNvSpPr/>
      </dsp:nvSpPr>
      <dsp:spPr>
        <a:xfrm>
          <a:off x="6305698"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Performance</a:t>
          </a:r>
          <a:endParaRPr lang="en-US" sz="1300" kern="1200" dirty="0">
            <a:latin typeface="Garamond" panose="02020404030301010803" pitchFamily="18" charset="0"/>
          </a:endParaRPr>
        </a:p>
      </dsp:txBody>
      <dsp:txXfrm>
        <a:off x="6620916" y="52194"/>
        <a:ext cx="945654" cy="630435"/>
      </dsp:txXfrm>
    </dsp:sp>
    <dsp:sp modelId="{7CE64165-C34C-4C11-91B3-E2C4FD965D44}">
      <dsp:nvSpPr>
        <dsp:cNvPr id="0" name=""/>
        <dsp:cNvSpPr/>
      </dsp:nvSpPr>
      <dsp:spPr>
        <a:xfrm>
          <a:off x="7566570"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Selected Holdings</a:t>
          </a:r>
          <a:endParaRPr lang="en-US" sz="1300" kern="1200" dirty="0">
            <a:latin typeface="Garamond" panose="02020404030301010803" pitchFamily="18" charset="0"/>
          </a:endParaRPr>
        </a:p>
      </dsp:txBody>
      <dsp:txXfrm>
        <a:off x="7881788" y="52194"/>
        <a:ext cx="945654" cy="6304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549FE-8753-4C30-B34E-14E764C496FF}">
      <dsp:nvSpPr>
        <dsp:cNvPr id="0" name=""/>
        <dsp:cNvSpPr/>
      </dsp:nvSpPr>
      <dsp:spPr>
        <a:xfrm>
          <a:off x="1339" y="52194"/>
          <a:ext cx="1576089" cy="630435"/>
        </a:xfrm>
        <a:prstGeom prst="homePlate">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Investment Philosophy and Strategy </a:t>
          </a:r>
          <a:endParaRPr lang="en-US" sz="1300" b="0" u="none" kern="1200" dirty="0">
            <a:latin typeface="Garamond" panose="02020404030301010803" pitchFamily="18" charset="0"/>
          </a:endParaRPr>
        </a:p>
      </dsp:txBody>
      <dsp:txXfrm>
        <a:off x="1339" y="52194"/>
        <a:ext cx="1418480" cy="630435"/>
      </dsp:txXfrm>
    </dsp:sp>
    <dsp:sp modelId="{63F15FDE-7CA4-4CDD-A567-F826E31F1CA1}">
      <dsp:nvSpPr>
        <dsp:cNvPr id="0" name=""/>
        <dsp:cNvSpPr/>
      </dsp:nvSpPr>
      <dsp:spPr>
        <a:xfrm>
          <a:off x="1262211"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Process &amp; Procedure </a:t>
          </a:r>
          <a:endParaRPr lang="en-US" sz="1300" kern="1200" dirty="0">
            <a:latin typeface="Garamond" panose="02020404030301010803" pitchFamily="18" charset="0"/>
          </a:endParaRPr>
        </a:p>
      </dsp:txBody>
      <dsp:txXfrm>
        <a:off x="1577429" y="52194"/>
        <a:ext cx="945654" cy="630435"/>
      </dsp:txXfrm>
    </dsp:sp>
    <dsp:sp modelId="{D72FEBA0-5B87-4627-AF30-4DA160700CF9}">
      <dsp:nvSpPr>
        <dsp:cNvPr id="0" name=""/>
        <dsp:cNvSpPr/>
      </dsp:nvSpPr>
      <dsp:spPr>
        <a:xfrm>
          <a:off x="2523083"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Risk Management</a:t>
          </a:r>
          <a:endParaRPr lang="en-US" sz="1300" kern="1200" dirty="0">
            <a:latin typeface="Garamond" panose="02020404030301010803" pitchFamily="18" charset="0"/>
          </a:endParaRPr>
        </a:p>
      </dsp:txBody>
      <dsp:txXfrm>
        <a:off x="2838301" y="52194"/>
        <a:ext cx="945654" cy="630435"/>
      </dsp:txXfrm>
    </dsp:sp>
    <dsp:sp modelId="{574EBF4A-30F9-4707-8955-E4F0E8622A53}">
      <dsp:nvSpPr>
        <dsp:cNvPr id="0" name=""/>
        <dsp:cNvSpPr/>
      </dsp:nvSpPr>
      <dsp:spPr>
        <a:xfrm>
          <a:off x="3783955"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Economic Outlook</a:t>
          </a:r>
          <a:endParaRPr lang="en-US" sz="1300" kern="1200" dirty="0">
            <a:latin typeface="Garamond" panose="02020404030301010803" pitchFamily="18" charset="0"/>
          </a:endParaRPr>
        </a:p>
      </dsp:txBody>
      <dsp:txXfrm>
        <a:off x="4099173" y="52194"/>
        <a:ext cx="945654" cy="630435"/>
      </dsp:txXfrm>
    </dsp:sp>
    <dsp:sp modelId="{07E531D0-4764-43BA-AA51-5ED86909224E}">
      <dsp:nvSpPr>
        <dsp:cNvPr id="0" name=""/>
        <dsp:cNvSpPr/>
      </dsp:nvSpPr>
      <dsp:spPr>
        <a:xfrm>
          <a:off x="5044826" y="52194"/>
          <a:ext cx="1576089" cy="630435"/>
        </a:xfrm>
        <a:prstGeom prst="chevron">
          <a:avLst/>
        </a:prstGeom>
        <a:solidFill>
          <a:srgbClr val="855E4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Portfolio Analysis</a:t>
          </a:r>
          <a:endParaRPr lang="en-US" sz="1300" kern="1200" dirty="0">
            <a:latin typeface="Garamond" panose="02020404030301010803" pitchFamily="18" charset="0"/>
          </a:endParaRPr>
        </a:p>
      </dsp:txBody>
      <dsp:txXfrm>
        <a:off x="5360044" y="52194"/>
        <a:ext cx="945654" cy="630435"/>
      </dsp:txXfrm>
    </dsp:sp>
    <dsp:sp modelId="{E890F02A-3120-411C-B24D-700455394299}">
      <dsp:nvSpPr>
        <dsp:cNvPr id="0" name=""/>
        <dsp:cNvSpPr/>
      </dsp:nvSpPr>
      <dsp:spPr>
        <a:xfrm>
          <a:off x="6305698"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Performance</a:t>
          </a:r>
          <a:endParaRPr lang="en-US" sz="1300" kern="1200" dirty="0">
            <a:latin typeface="Garamond" panose="02020404030301010803" pitchFamily="18" charset="0"/>
          </a:endParaRPr>
        </a:p>
      </dsp:txBody>
      <dsp:txXfrm>
        <a:off x="6620916" y="52194"/>
        <a:ext cx="945654" cy="630435"/>
      </dsp:txXfrm>
    </dsp:sp>
    <dsp:sp modelId="{7CE64165-C34C-4C11-91B3-E2C4FD965D44}">
      <dsp:nvSpPr>
        <dsp:cNvPr id="0" name=""/>
        <dsp:cNvSpPr/>
      </dsp:nvSpPr>
      <dsp:spPr>
        <a:xfrm>
          <a:off x="7566570"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Selected Holdings</a:t>
          </a:r>
          <a:endParaRPr lang="en-US" sz="1300" kern="1200" dirty="0">
            <a:latin typeface="Garamond" panose="02020404030301010803" pitchFamily="18" charset="0"/>
          </a:endParaRPr>
        </a:p>
      </dsp:txBody>
      <dsp:txXfrm>
        <a:off x="7881788" y="52194"/>
        <a:ext cx="945654" cy="6304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549FE-8753-4C30-B34E-14E764C496FF}">
      <dsp:nvSpPr>
        <dsp:cNvPr id="0" name=""/>
        <dsp:cNvSpPr/>
      </dsp:nvSpPr>
      <dsp:spPr>
        <a:xfrm>
          <a:off x="1339" y="52194"/>
          <a:ext cx="1576089" cy="630435"/>
        </a:xfrm>
        <a:prstGeom prst="homePlate">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Investment Philosophy and Strategy </a:t>
          </a:r>
          <a:endParaRPr lang="en-US" sz="1300" b="0" u="none" kern="1200" dirty="0">
            <a:latin typeface="Garamond" panose="02020404030301010803" pitchFamily="18" charset="0"/>
          </a:endParaRPr>
        </a:p>
      </dsp:txBody>
      <dsp:txXfrm>
        <a:off x="1339" y="52194"/>
        <a:ext cx="1418480" cy="630435"/>
      </dsp:txXfrm>
    </dsp:sp>
    <dsp:sp modelId="{63F15FDE-7CA4-4CDD-A567-F826E31F1CA1}">
      <dsp:nvSpPr>
        <dsp:cNvPr id="0" name=""/>
        <dsp:cNvSpPr/>
      </dsp:nvSpPr>
      <dsp:spPr>
        <a:xfrm>
          <a:off x="1262211"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Process &amp; Procedure </a:t>
          </a:r>
          <a:endParaRPr lang="en-US" sz="1300" kern="1200" dirty="0">
            <a:latin typeface="Garamond" panose="02020404030301010803" pitchFamily="18" charset="0"/>
          </a:endParaRPr>
        </a:p>
      </dsp:txBody>
      <dsp:txXfrm>
        <a:off x="1577429" y="52194"/>
        <a:ext cx="945654" cy="630435"/>
      </dsp:txXfrm>
    </dsp:sp>
    <dsp:sp modelId="{D72FEBA0-5B87-4627-AF30-4DA160700CF9}">
      <dsp:nvSpPr>
        <dsp:cNvPr id="0" name=""/>
        <dsp:cNvSpPr/>
      </dsp:nvSpPr>
      <dsp:spPr>
        <a:xfrm>
          <a:off x="2523083"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Risk Management</a:t>
          </a:r>
          <a:endParaRPr lang="en-US" sz="1300" kern="1200" dirty="0">
            <a:latin typeface="Garamond" panose="02020404030301010803" pitchFamily="18" charset="0"/>
          </a:endParaRPr>
        </a:p>
      </dsp:txBody>
      <dsp:txXfrm>
        <a:off x="2838301" y="52194"/>
        <a:ext cx="945654" cy="630435"/>
      </dsp:txXfrm>
    </dsp:sp>
    <dsp:sp modelId="{574EBF4A-30F9-4707-8955-E4F0E8622A53}">
      <dsp:nvSpPr>
        <dsp:cNvPr id="0" name=""/>
        <dsp:cNvSpPr/>
      </dsp:nvSpPr>
      <dsp:spPr>
        <a:xfrm>
          <a:off x="3783955"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Economic Outlook</a:t>
          </a:r>
          <a:endParaRPr lang="en-US" sz="1300" kern="1200" dirty="0">
            <a:latin typeface="Garamond" panose="02020404030301010803" pitchFamily="18" charset="0"/>
          </a:endParaRPr>
        </a:p>
      </dsp:txBody>
      <dsp:txXfrm>
        <a:off x="4099173" y="52194"/>
        <a:ext cx="945654" cy="630435"/>
      </dsp:txXfrm>
    </dsp:sp>
    <dsp:sp modelId="{07E531D0-4764-43BA-AA51-5ED86909224E}">
      <dsp:nvSpPr>
        <dsp:cNvPr id="0" name=""/>
        <dsp:cNvSpPr/>
      </dsp:nvSpPr>
      <dsp:spPr>
        <a:xfrm>
          <a:off x="5044826" y="52194"/>
          <a:ext cx="1576089" cy="630435"/>
        </a:xfrm>
        <a:prstGeom prst="chevron">
          <a:avLst/>
        </a:prstGeom>
        <a:solidFill>
          <a:srgbClr val="855E4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Portfolio Analysis</a:t>
          </a:r>
          <a:endParaRPr lang="en-US" sz="1300" kern="1200" dirty="0">
            <a:latin typeface="Garamond" panose="02020404030301010803" pitchFamily="18" charset="0"/>
          </a:endParaRPr>
        </a:p>
      </dsp:txBody>
      <dsp:txXfrm>
        <a:off x="5360044" y="52194"/>
        <a:ext cx="945654" cy="630435"/>
      </dsp:txXfrm>
    </dsp:sp>
    <dsp:sp modelId="{E890F02A-3120-411C-B24D-700455394299}">
      <dsp:nvSpPr>
        <dsp:cNvPr id="0" name=""/>
        <dsp:cNvSpPr/>
      </dsp:nvSpPr>
      <dsp:spPr>
        <a:xfrm>
          <a:off x="6305698"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Performance</a:t>
          </a:r>
          <a:endParaRPr lang="en-US" sz="1300" kern="1200" dirty="0">
            <a:latin typeface="Garamond" panose="02020404030301010803" pitchFamily="18" charset="0"/>
          </a:endParaRPr>
        </a:p>
      </dsp:txBody>
      <dsp:txXfrm>
        <a:off x="6620916" y="52194"/>
        <a:ext cx="945654" cy="630435"/>
      </dsp:txXfrm>
    </dsp:sp>
    <dsp:sp modelId="{7CE64165-C34C-4C11-91B3-E2C4FD965D44}">
      <dsp:nvSpPr>
        <dsp:cNvPr id="0" name=""/>
        <dsp:cNvSpPr/>
      </dsp:nvSpPr>
      <dsp:spPr>
        <a:xfrm>
          <a:off x="7566570"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Selected Holdings</a:t>
          </a:r>
          <a:endParaRPr lang="en-US" sz="1300" kern="1200" dirty="0">
            <a:latin typeface="Garamond" panose="02020404030301010803" pitchFamily="18" charset="0"/>
          </a:endParaRPr>
        </a:p>
      </dsp:txBody>
      <dsp:txXfrm>
        <a:off x="7881788" y="52194"/>
        <a:ext cx="945654" cy="6304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549FE-8753-4C30-B34E-14E764C496FF}">
      <dsp:nvSpPr>
        <dsp:cNvPr id="0" name=""/>
        <dsp:cNvSpPr/>
      </dsp:nvSpPr>
      <dsp:spPr>
        <a:xfrm>
          <a:off x="1339" y="52194"/>
          <a:ext cx="1576089" cy="630435"/>
        </a:xfrm>
        <a:prstGeom prst="homePlate">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Investment Philosophy and Strategy </a:t>
          </a:r>
          <a:endParaRPr lang="en-US" sz="1300" b="0" u="none" kern="1200" dirty="0">
            <a:latin typeface="Garamond" panose="02020404030301010803" pitchFamily="18" charset="0"/>
          </a:endParaRPr>
        </a:p>
      </dsp:txBody>
      <dsp:txXfrm>
        <a:off x="1339" y="52194"/>
        <a:ext cx="1418480" cy="630435"/>
      </dsp:txXfrm>
    </dsp:sp>
    <dsp:sp modelId="{63F15FDE-7CA4-4CDD-A567-F826E31F1CA1}">
      <dsp:nvSpPr>
        <dsp:cNvPr id="0" name=""/>
        <dsp:cNvSpPr/>
      </dsp:nvSpPr>
      <dsp:spPr>
        <a:xfrm>
          <a:off x="1262211"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Process &amp; Procedure </a:t>
          </a:r>
          <a:endParaRPr lang="en-US" sz="1300" kern="1200" dirty="0">
            <a:latin typeface="Garamond" panose="02020404030301010803" pitchFamily="18" charset="0"/>
          </a:endParaRPr>
        </a:p>
      </dsp:txBody>
      <dsp:txXfrm>
        <a:off x="1577429" y="52194"/>
        <a:ext cx="945654" cy="630435"/>
      </dsp:txXfrm>
    </dsp:sp>
    <dsp:sp modelId="{D72FEBA0-5B87-4627-AF30-4DA160700CF9}">
      <dsp:nvSpPr>
        <dsp:cNvPr id="0" name=""/>
        <dsp:cNvSpPr/>
      </dsp:nvSpPr>
      <dsp:spPr>
        <a:xfrm>
          <a:off x="2523083"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Risk Management</a:t>
          </a:r>
          <a:endParaRPr lang="en-US" sz="1300" kern="1200" dirty="0">
            <a:latin typeface="Garamond" panose="02020404030301010803" pitchFamily="18" charset="0"/>
          </a:endParaRPr>
        </a:p>
      </dsp:txBody>
      <dsp:txXfrm>
        <a:off x="2838301" y="52194"/>
        <a:ext cx="945654" cy="630435"/>
      </dsp:txXfrm>
    </dsp:sp>
    <dsp:sp modelId="{574EBF4A-30F9-4707-8955-E4F0E8622A53}">
      <dsp:nvSpPr>
        <dsp:cNvPr id="0" name=""/>
        <dsp:cNvSpPr/>
      </dsp:nvSpPr>
      <dsp:spPr>
        <a:xfrm>
          <a:off x="3783955"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Economic Outlook</a:t>
          </a:r>
          <a:endParaRPr lang="en-US" sz="1300" kern="1200" dirty="0">
            <a:latin typeface="Garamond" panose="02020404030301010803" pitchFamily="18" charset="0"/>
          </a:endParaRPr>
        </a:p>
      </dsp:txBody>
      <dsp:txXfrm>
        <a:off x="4099173" y="52194"/>
        <a:ext cx="945654" cy="630435"/>
      </dsp:txXfrm>
    </dsp:sp>
    <dsp:sp modelId="{07E531D0-4764-43BA-AA51-5ED86909224E}">
      <dsp:nvSpPr>
        <dsp:cNvPr id="0" name=""/>
        <dsp:cNvSpPr/>
      </dsp:nvSpPr>
      <dsp:spPr>
        <a:xfrm>
          <a:off x="5044826" y="52194"/>
          <a:ext cx="1576089" cy="630435"/>
        </a:xfrm>
        <a:prstGeom prst="chevron">
          <a:avLst/>
        </a:prstGeom>
        <a:solidFill>
          <a:srgbClr val="855E4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Portfolio Analysis</a:t>
          </a:r>
          <a:endParaRPr lang="en-US" sz="1300" kern="1200" dirty="0">
            <a:latin typeface="Garamond" panose="02020404030301010803" pitchFamily="18" charset="0"/>
          </a:endParaRPr>
        </a:p>
      </dsp:txBody>
      <dsp:txXfrm>
        <a:off x="5360044" y="52194"/>
        <a:ext cx="945654" cy="630435"/>
      </dsp:txXfrm>
    </dsp:sp>
    <dsp:sp modelId="{E890F02A-3120-411C-B24D-700455394299}">
      <dsp:nvSpPr>
        <dsp:cNvPr id="0" name=""/>
        <dsp:cNvSpPr/>
      </dsp:nvSpPr>
      <dsp:spPr>
        <a:xfrm>
          <a:off x="6305698"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Performance</a:t>
          </a:r>
          <a:endParaRPr lang="en-US" sz="1300" kern="1200" dirty="0">
            <a:latin typeface="Garamond" panose="02020404030301010803" pitchFamily="18" charset="0"/>
          </a:endParaRPr>
        </a:p>
      </dsp:txBody>
      <dsp:txXfrm>
        <a:off x="6620916" y="52194"/>
        <a:ext cx="945654" cy="630435"/>
      </dsp:txXfrm>
    </dsp:sp>
    <dsp:sp modelId="{7CE64165-C34C-4C11-91B3-E2C4FD965D44}">
      <dsp:nvSpPr>
        <dsp:cNvPr id="0" name=""/>
        <dsp:cNvSpPr/>
      </dsp:nvSpPr>
      <dsp:spPr>
        <a:xfrm>
          <a:off x="7566570"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Selected Holdings</a:t>
          </a:r>
          <a:endParaRPr lang="en-US" sz="1300" kern="1200" dirty="0">
            <a:latin typeface="Garamond" panose="02020404030301010803" pitchFamily="18" charset="0"/>
          </a:endParaRPr>
        </a:p>
      </dsp:txBody>
      <dsp:txXfrm>
        <a:off x="7881788" y="52194"/>
        <a:ext cx="945654" cy="63043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549FE-8753-4C30-B34E-14E764C496FF}">
      <dsp:nvSpPr>
        <dsp:cNvPr id="0" name=""/>
        <dsp:cNvSpPr/>
      </dsp:nvSpPr>
      <dsp:spPr>
        <a:xfrm>
          <a:off x="1339" y="52194"/>
          <a:ext cx="1576089" cy="630435"/>
        </a:xfrm>
        <a:prstGeom prst="homePlate">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Investment Philosophy and Strategy </a:t>
          </a:r>
          <a:endParaRPr lang="en-US" sz="1300" b="0" u="none" kern="1200" dirty="0">
            <a:latin typeface="Garamond" panose="02020404030301010803" pitchFamily="18" charset="0"/>
          </a:endParaRPr>
        </a:p>
      </dsp:txBody>
      <dsp:txXfrm>
        <a:off x="1339" y="52194"/>
        <a:ext cx="1418480" cy="630435"/>
      </dsp:txXfrm>
    </dsp:sp>
    <dsp:sp modelId="{63F15FDE-7CA4-4CDD-A567-F826E31F1CA1}">
      <dsp:nvSpPr>
        <dsp:cNvPr id="0" name=""/>
        <dsp:cNvSpPr/>
      </dsp:nvSpPr>
      <dsp:spPr>
        <a:xfrm>
          <a:off x="1262211"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Process &amp; Procedure </a:t>
          </a:r>
          <a:endParaRPr lang="en-US" sz="1300" kern="1200" dirty="0">
            <a:latin typeface="Garamond" panose="02020404030301010803" pitchFamily="18" charset="0"/>
          </a:endParaRPr>
        </a:p>
      </dsp:txBody>
      <dsp:txXfrm>
        <a:off x="1577429" y="52194"/>
        <a:ext cx="945654" cy="630435"/>
      </dsp:txXfrm>
    </dsp:sp>
    <dsp:sp modelId="{D72FEBA0-5B87-4627-AF30-4DA160700CF9}">
      <dsp:nvSpPr>
        <dsp:cNvPr id="0" name=""/>
        <dsp:cNvSpPr/>
      </dsp:nvSpPr>
      <dsp:spPr>
        <a:xfrm>
          <a:off x="2523083"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Risk Management</a:t>
          </a:r>
          <a:endParaRPr lang="en-US" sz="1300" kern="1200" dirty="0">
            <a:latin typeface="Garamond" panose="02020404030301010803" pitchFamily="18" charset="0"/>
          </a:endParaRPr>
        </a:p>
      </dsp:txBody>
      <dsp:txXfrm>
        <a:off x="2838301" y="52194"/>
        <a:ext cx="945654" cy="630435"/>
      </dsp:txXfrm>
    </dsp:sp>
    <dsp:sp modelId="{574EBF4A-30F9-4707-8955-E4F0E8622A53}">
      <dsp:nvSpPr>
        <dsp:cNvPr id="0" name=""/>
        <dsp:cNvSpPr/>
      </dsp:nvSpPr>
      <dsp:spPr>
        <a:xfrm>
          <a:off x="3783955"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Economic Outlook</a:t>
          </a:r>
          <a:endParaRPr lang="en-US" sz="1300" kern="1200" dirty="0">
            <a:latin typeface="Garamond" panose="02020404030301010803" pitchFamily="18" charset="0"/>
          </a:endParaRPr>
        </a:p>
      </dsp:txBody>
      <dsp:txXfrm>
        <a:off x="4099173" y="52194"/>
        <a:ext cx="945654" cy="630435"/>
      </dsp:txXfrm>
    </dsp:sp>
    <dsp:sp modelId="{07E531D0-4764-43BA-AA51-5ED86909224E}">
      <dsp:nvSpPr>
        <dsp:cNvPr id="0" name=""/>
        <dsp:cNvSpPr/>
      </dsp:nvSpPr>
      <dsp:spPr>
        <a:xfrm>
          <a:off x="5044826" y="52194"/>
          <a:ext cx="1576089" cy="630435"/>
        </a:xfrm>
        <a:prstGeom prst="chevron">
          <a:avLst/>
        </a:prstGeom>
        <a:solidFill>
          <a:srgbClr val="855E4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Portfolio Analysis</a:t>
          </a:r>
          <a:endParaRPr lang="en-US" sz="1300" kern="1200" dirty="0">
            <a:latin typeface="Garamond" panose="02020404030301010803" pitchFamily="18" charset="0"/>
          </a:endParaRPr>
        </a:p>
      </dsp:txBody>
      <dsp:txXfrm>
        <a:off x="5360044" y="52194"/>
        <a:ext cx="945654" cy="630435"/>
      </dsp:txXfrm>
    </dsp:sp>
    <dsp:sp modelId="{E890F02A-3120-411C-B24D-700455394299}">
      <dsp:nvSpPr>
        <dsp:cNvPr id="0" name=""/>
        <dsp:cNvSpPr/>
      </dsp:nvSpPr>
      <dsp:spPr>
        <a:xfrm>
          <a:off x="6305698"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Performance</a:t>
          </a:r>
          <a:endParaRPr lang="en-US" sz="1300" kern="1200" dirty="0">
            <a:latin typeface="Garamond" panose="02020404030301010803" pitchFamily="18" charset="0"/>
          </a:endParaRPr>
        </a:p>
      </dsp:txBody>
      <dsp:txXfrm>
        <a:off x="6620916" y="52194"/>
        <a:ext cx="945654" cy="630435"/>
      </dsp:txXfrm>
    </dsp:sp>
    <dsp:sp modelId="{7CE64165-C34C-4C11-91B3-E2C4FD965D44}">
      <dsp:nvSpPr>
        <dsp:cNvPr id="0" name=""/>
        <dsp:cNvSpPr/>
      </dsp:nvSpPr>
      <dsp:spPr>
        <a:xfrm>
          <a:off x="7566570"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Selected Holdings</a:t>
          </a:r>
          <a:endParaRPr lang="en-US" sz="1300" kern="1200" dirty="0">
            <a:latin typeface="Garamond" panose="02020404030301010803" pitchFamily="18" charset="0"/>
          </a:endParaRPr>
        </a:p>
      </dsp:txBody>
      <dsp:txXfrm>
        <a:off x="7881788" y="52194"/>
        <a:ext cx="945654" cy="63043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549FE-8753-4C30-B34E-14E764C496FF}">
      <dsp:nvSpPr>
        <dsp:cNvPr id="0" name=""/>
        <dsp:cNvSpPr/>
      </dsp:nvSpPr>
      <dsp:spPr>
        <a:xfrm>
          <a:off x="1339" y="52194"/>
          <a:ext cx="1576089" cy="630435"/>
        </a:xfrm>
        <a:prstGeom prst="homePlate">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Investment Philosophy and Strategy </a:t>
          </a:r>
          <a:endParaRPr lang="en-US" sz="1300" b="0" u="none" kern="1200" dirty="0">
            <a:latin typeface="Garamond" panose="02020404030301010803" pitchFamily="18" charset="0"/>
          </a:endParaRPr>
        </a:p>
      </dsp:txBody>
      <dsp:txXfrm>
        <a:off x="1339" y="52194"/>
        <a:ext cx="1418480" cy="630435"/>
      </dsp:txXfrm>
    </dsp:sp>
    <dsp:sp modelId="{63F15FDE-7CA4-4CDD-A567-F826E31F1CA1}">
      <dsp:nvSpPr>
        <dsp:cNvPr id="0" name=""/>
        <dsp:cNvSpPr/>
      </dsp:nvSpPr>
      <dsp:spPr>
        <a:xfrm>
          <a:off x="1262211"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Process &amp; Procedure </a:t>
          </a:r>
          <a:endParaRPr lang="en-US" sz="1300" kern="1200" dirty="0">
            <a:latin typeface="Garamond" panose="02020404030301010803" pitchFamily="18" charset="0"/>
          </a:endParaRPr>
        </a:p>
      </dsp:txBody>
      <dsp:txXfrm>
        <a:off x="1577429" y="52194"/>
        <a:ext cx="945654" cy="630435"/>
      </dsp:txXfrm>
    </dsp:sp>
    <dsp:sp modelId="{D72FEBA0-5B87-4627-AF30-4DA160700CF9}">
      <dsp:nvSpPr>
        <dsp:cNvPr id="0" name=""/>
        <dsp:cNvSpPr/>
      </dsp:nvSpPr>
      <dsp:spPr>
        <a:xfrm>
          <a:off x="2523083"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Risk Management</a:t>
          </a:r>
          <a:endParaRPr lang="en-US" sz="1300" kern="1200" dirty="0">
            <a:latin typeface="Garamond" panose="02020404030301010803" pitchFamily="18" charset="0"/>
          </a:endParaRPr>
        </a:p>
      </dsp:txBody>
      <dsp:txXfrm>
        <a:off x="2838301" y="52194"/>
        <a:ext cx="945654" cy="630435"/>
      </dsp:txXfrm>
    </dsp:sp>
    <dsp:sp modelId="{574EBF4A-30F9-4707-8955-E4F0E8622A53}">
      <dsp:nvSpPr>
        <dsp:cNvPr id="0" name=""/>
        <dsp:cNvSpPr/>
      </dsp:nvSpPr>
      <dsp:spPr>
        <a:xfrm>
          <a:off x="3783955"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Economic Outlook</a:t>
          </a:r>
          <a:endParaRPr lang="en-US" sz="1300" kern="1200" dirty="0">
            <a:latin typeface="Garamond" panose="02020404030301010803" pitchFamily="18" charset="0"/>
          </a:endParaRPr>
        </a:p>
      </dsp:txBody>
      <dsp:txXfrm>
        <a:off x="4099173" y="52194"/>
        <a:ext cx="945654" cy="630435"/>
      </dsp:txXfrm>
    </dsp:sp>
    <dsp:sp modelId="{07E531D0-4764-43BA-AA51-5ED86909224E}">
      <dsp:nvSpPr>
        <dsp:cNvPr id="0" name=""/>
        <dsp:cNvSpPr/>
      </dsp:nvSpPr>
      <dsp:spPr>
        <a:xfrm>
          <a:off x="5044826" y="52194"/>
          <a:ext cx="1576089" cy="630435"/>
        </a:xfrm>
        <a:prstGeom prst="chevron">
          <a:avLst/>
        </a:prstGeom>
        <a:solidFill>
          <a:srgbClr val="855E4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Portfolio Analysis</a:t>
          </a:r>
          <a:endParaRPr lang="en-US" sz="1300" kern="1200" dirty="0">
            <a:latin typeface="Garamond" panose="02020404030301010803" pitchFamily="18" charset="0"/>
          </a:endParaRPr>
        </a:p>
      </dsp:txBody>
      <dsp:txXfrm>
        <a:off x="5360044" y="52194"/>
        <a:ext cx="945654" cy="630435"/>
      </dsp:txXfrm>
    </dsp:sp>
    <dsp:sp modelId="{E890F02A-3120-411C-B24D-700455394299}">
      <dsp:nvSpPr>
        <dsp:cNvPr id="0" name=""/>
        <dsp:cNvSpPr/>
      </dsp:nvSpPr>
      <dsp:spPr>
        <a:xfrm>
          <a:off x="6305698"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Performance</a:t>
          </a:r>
          <a:endParaRPr lang="en-US" sz="1300" kern="1200" dirty="0">
            <a:latin typeface="Garamond" panose="02020404030301010803" pitchFamily="18" charset="0"/>
          </a:endParaRPr>
        </a:p>
      </dsp:txBody>
      <dsp:txXfrm>
        <a:off x="6620916" y="52194"/>
        <a:ext cx="945654" cy="630435"/>
      </dsp:txXfrm>
    </dsp:sp>
    <dsp:sp modelId="{7CE64165-C34C-4C11-91B3-E2C4FD965D44}">
      <dsp:nvSpPr>
        <dsp:cNvPr id="0" name=""/>
        <dsp:cNvSpPr/>
      </dsp:nvSpPr>
      <dsp:spPr>
        <a:xfrm>
          <a:off x="7566570"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Selected Holdings</a:t>
          </a:r>
          <a:endParaRPr lang="en-US" sz="1300" kern="1200" dirty="0">
            <a:latin typeface="Garamond" panose="02020404030301010803" pitchFamily="18" charset="0"/>
          </a:endParaRPr>
        </a:p>
      </dsp:txBody>
      <dsp:txXfrm>
        <a:off x="7881788" y="52194"/>
        <a:ext cx="945654" cy="63043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549FE-8753-4C30-B34E-14E764C496FF}">
      <dsp:nvSpPr>
        <dsp:cNvPr id="0" name=""/>
        <dsp:cNvSpPr/>
      </dsp:nvSpPr>
      <dsp:spPr>
        <a:xfrm>
          <a:off x="1339" y="52194"/>
          <a:ext cx="1576089" cy="630435"/>
        </a:xfrm>
        <a:prstGeom prst="homePlate">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Investment Philosophy and Strategy </a:t>
          </a:r>
          <a:endParaRPr lang="en-US" sz="1300" b="0" u="none" kern="1200" dirty="0">
            <a:latin typeface="Garamond" panose="02020404030301010803" pitchFamily="18" charset="0"/>
          </a:endParaRPr>
        </a:p>
      </dsp:txBody>
      <dsp:txXfrm>
        <a:off x="1339" y="52194"/>
        <a:ext cx="1418480" cy="630435"/>
      </dsp:txXfrm>
    </dsp:sp>
    <dsp:sp modelId="{63F15FDE-7CA4-4CDD-A567-F826E31F1CA1}">
      <dsp:nvSpPr>
        <dsp:cNvPr id="0" name=""/>
        <dsp:cNvSpPr/>
      </dsp:nvSpPr>
      <dsp:spPr>
        <a:xfrm>
          <a:off x="1262211"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Process &amp; Procedure </a:t>
          </a:r>
          <a:endParaRPr lang="en-US" sz="1300" kern="1200" dirty="0">
            <a:latin typeface="Garamond" panose="02020404030301010803" pitchFamily="18" charset="0"/>
          </a:endParaRPr>
        </a:p>
      </dsp:txBody>
      <dsp:txXfrm>
        <a:off x="1577429" y="52194"/>
        <a:ext cx="945654" cy="630435"/>
      </dsp:txXfrm>
    </dsp:sp>
    <dsp:sp modelId="{D72FEBA0-5B87-4627-AF30-4DA160700CF9}">
      <dsp:nvSpPr>
        <dsp:cNvPr id="0" name=""/>
        <dsp:cNvSpPr/>
      </dsp:nvSpPr>
      <dsp:spPr>
        <a:xfrm>
          <a:off x="2523083"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Risk Management</a:t>
          </a:r>
          <a:endParaRPr lang="en-US" sz="1300" kern="1200" dirty="0">
            <a:latin typeface="Garamond" panose="02020404030301010803" pitchFamily="18" charset="0"/>
          </a:endParaRPr>
        </a:p>
      </dsp:txBody>
      <dsp:txXfrm>
        <a:off x="2838301" y="52194"/>
        <a:ext cx="945654" cy="630435"/>
      </dsp:txXfrm>
    </dsp:sp>
    <dsp:sp modelId="{574EBF4A-30F9-4707-8955-E4F0E8622A53}">
      <dsp:nvSpPr>
        <dsp:cNvPr id="0" name=""/>
        <dsp:cNvSpPr/>
      </dsp:nvSpPr>
      <dsp:spPr>
        <a:xfrm>
          <a:off x="3783955"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Economic Outlook</a:t>
          </a:r>
          <a:endParaRPr lang="en-US" sz="1300" kern="1200" dirty="0">
            <a:latin typeface="Garamond" panose="02020404030301010803" pitchFamily="18" charset="0"/>
          </a:endParaRPr>
        </a:p>
      </dsp:txBody>
      <dsp:txXfrm>
        <a:off x="4099173" y="52194"/>
        <a:ext cx="945654" cy="630435"/>
      </dsp:txXfrm>
    </dsp:sp>
    <dsp:sp modelId="{07E531D0-4764-43BA-AA51-5ED86909224E}">
      <dsp:nvSpPr>
        <dsp:cNvPr id="0" name=""/>
        <dsp:cNvSpPr/>
      </dsp:nvSpPr>
      <dsp:spPr>
        <a:xfrm>
          <a:off x="5044826"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Portfolio Analysis</a:t>
          </a:r>
          <a:endParaRPr lang="en-US" sz="1300" kern="1200" dirty="0">
            <a:latin typeface="Garamond" panose="02020404030301010803" pitchFamily="18" charset="0"/>
          </a:endParaRPr>
        </a:p>
      </dsp:txBody>
      <dsp:txXfrm>
        <a:off x="5360044" y="52194"/>
        <a:ext cx="945654" cy="630435"/>
      </dsp:txXfrm>
    </dsp:sp>
    <dsp:sp modelId="{E890F02A-3120-411C-B24D-700455394299}">
      <dsp:nvSpPr>
        <dsp:cNvPr id="0" name=""/>
        <dsp:cNvSpPr/>
      </dsp:nvSpPr>
      <dsp:spPr>
        <a:xfrm>
          <a:off x="6305698" y="52194"/>
          <a:ext cx="1576089" cy="630435"/>
        </a:xfrm>
        <a:prstGeom prst="chevron">
          <a:avLst/>
        </a:prstGeom>
        <a:solidFill>
          <a:srgbClr val="855E4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Performance</a:t>
          </a:r>
          <a:endParaRPr lang="en-US" sz="1300" kern="1200" dirty="0">
            <a:latin typeface="Garamond" panose="02020404030301010803" pitchFamily="18" charset="0"/>
          </a:endParaRPr>
        </a:p>
      </dsp:txBody>
      <dsp:txXfrm>
        <a:off x="6620916" y="52194"/>
        <a:ext cx="945654" cy="630435"/>
      </dsp:txXfrm>
    </dsp:sp>
    <dsp:sp modelId="{7CE64165-C34C-4C11-91B3-E2C4FD965D44}">
      <dsp:nvSpPr>
        <dsp:cNvPr id="0" name=""/>
        <dsp:cNvSpPr/>
      </dsp:nvSpPr>
      <dsp:spPr>
        <a:xfrm>
          <a:off x="7566570"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Selected Holdings</a:t>
          </a:r>
          <a:endParaRPr lang="en-US" sz="1300" kern="1200" dirty="0">
            <a:latin typeface="Garamond" panose="02020404030301010803" pitchFamily="18" charset="0"/>
          </a:endParaRPr>
        </a:p>
      </dsp:txBody>
      <dsp:txXfrm>
        <a:off x="7881788" y="52194"/>
        <a:ext cx="945654" cy="63043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549FE-8753-4C30-B34E-14E764C496FF}">
      <dsp:nvSpPr>
        <dsp:cNvPr id="0" name=""/>
        <dsp:cNvSpPr/>
      </dsp:nvSpPr>
      <dsp:spPr>
        <a:xfrm>
          <a:off x="1339" y="52194"/>
          <a:ext cx="1576089" cy="630435"/>
        </a:xfrm>
        <a:prstGeom prst="homePlate">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Investment Philosophy and Strategy </a:t>
          </a:r>
          <a:endParaRPr lang="en-US" sz="1300" b="0" u="none" kern="1200" dirty="0">
            <a:latin typeface="Garamond" panose="02020404030301010803" pitchFamily="18" charset="0"/>
          </a:endParaRPr>
        </a:p>
      </dsp:txBody>
      <dsp:txXfrm>
        <a:off x="1339" y="52194"/>
        <a:ext cx="1418480" cy="630435"/>
      </dsp:txXfrm>
    </dsp:sp>
    <dsp:sp modelId="{63F15FDE-7CA4-4CDD-A567-F826E31F1CA1}">
      <dsp:nvSpPr>
        <dsp:cNvPr id="0" name=""/>
        <dsp:cNvSpPr/>
      </dsp:nvSpPr>
      <dsp:spPr>
        <a:xfrm>
          <a:off x="1262211"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Process &amp; Procedure </a:t>
          </a:r>
          <a:endParaRPr lang="en-US" sz="1300" kern="1200" dirty="0">
            <a:latin typeface="Garamond" panose="02020404030301010803" pitchFamily="18" charset="0"/>
          </a:endParaRPr>
        </a:p>
      </dsp:txBody>
      <dsp:txXfrm>
        <a:off x="1577429" y="52194"/>
        <a:ext cx="945654" cy="630435"/>
      </dsp:txXfrm>
    </dsp:sp>
    <dsp:sp modelId="{D72FEBA0-5B87-4627-AF30-4DA160700CF9}">
      <dsp:nvSpPr>
        <dsp:cNvPr id="0" name=""/>
        <dsp:cNvSpPr/>
      </dsp:nvSpPr>
      <dsp:spPr>
        <a:xfrm>
          <a:off x="2523083"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Risk Management</a:t>
          </a:r>
          <a:endParaRPr lang="en-US" sz="1300" kern="1200" dirty="0">
            <a:latin typeface="Garamond" panose="02020404030301010803" pitchFamily="18" charset="0"/>
          </a:endParaRPr>
        </a:p>
      </dsp:txBody>
      <dsp:txXfrm>
        <a:off x="2838301" y="52194"/>
        <a:ext cx="945654" cy="630435"/>
      </dsp:txXfrm>
    </dsp:sp>
    <dsp:sp modelId="{574EBF4A-30F9-4707-8955-E4F0E8622A53}">
      <dsp:nvSpPr>
        <dsp:cNvPr id="0" name=""/>
        <dsp:cNvSpPr/>
      </dsp:nvSpPr>
      <dsp:spPr>
        <a:xfrm>
          <a:off x="3783955"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Economic Outlook</a:t>
          </a:r>
          <a:endParaRPr lang="en-US" sz="1300" kern="1200" dirty="0">
            <a:latin typeface="Garamond" panose="02020404030301010803" pitchFamily="18" charset="0"/>
          </a:endParaRPr>
        </a:p>
      </dsp:txBody>
      <dsp:txXfrm>
        <a:off x="4099173" y="52194"/>
        <a:ext cx="945654" cy="630435"/>
      </dsp:txXfrm>
    </dsp:sp>
    <dsp:sp modelId="{07E531D0-4764-43BA-AA51-5ED86909224E}">
      <dsp:nvSpPr>
        <dsp:cNvPr id="0" name=""/>
        <dsp:cNvSpPr/>
      </dsp:nvSpPr>
      <dsp:spPr>
        <a:xfrm>
          <a:off x="5044826"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Portfolio Analysis</a:t>
          </a:r>
          <a:endParaRPr lang="en-US" sz="1300" kern="1200" dirty="0">
            <a:latin typeface="Garamond" panose="02020404030301010803" pitchFamily="18" charset="0"/>
          </a:endParaRPr>
        </a:p>
      </dsp:txBody>
      <dsp:txXfrm>
        <a:off x="5360044" y="52194"/>
        <a:ext cx="945654" cy="630435"/>
      </dsp:txXfrm>
    </dsp:sp>
    <dsp:sp modelId="{E890F02A-3120-411C-B24D-700455394299}">
      <dsp:nvSpPr>
        <dsp:cNvPr id="0" name=""/>
        <dsp:cNvSpPr/>
      </dsp:nvSpPr>
      <dsp:spPr>
        <a:xfrm>
          <a:off x="6305698" y="52194"/>
          <a:ext cx="1576089" cy="630435"/>
        </a:xfrm>
        <a:prstGeom prst="chevron">
          <a:avLst/>
        </a:prstGeom>
        <a:solidFill>
          <a:srgbClr val="855E4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Performance</a:t>
          </a:r>
          <a:endParaRPr lang="en-US" sz="1300" kern="1200" dirty="0">
            <a:latin typeface="Garamond" panose="02020404030301010803" pitchFamily="18" charset="0"/>
          </a:endParaRPr>
        </a:p>
      </dsp:txBody>
      <dsp:txXfrm>
        <a:off x="6620916" y="52194"/>
        <a:ext cx="945654" cy="630435"/>
      </dsp:txXfrm>
    </dsp:sp>
    <dsp:sp modelId="{7CE64165-C34C-4C11-91B3-E2C4FD965D44}">
      <dsp:nvSpPr>
        <dsp:cNvPr id="0" name=""/>
        <dsp:cNvSpPr/>
      </dsp:nvSpPr>
      <dsp:spPr>
        <a:xfrm>
          <a:off x="7566570"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Selected Holdings</a:t>
          </a:r>
          <a:endParaRPr lang="en-US" sz="1300" kern="1200" dirty="0">
            <a:latin typeface="Garamond" panose="02020404030301010803" pitchFamily="18" charset="0"/>
          </a:endParaRPr>
        </a:p>
      </dsp:txBody>
      <dsp:txXfrm>
        <a:off x="7881788" y="52194"/>
        <a:ext cx="945654" cy="63043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549FE-8753-4C30-B34E-14E764C496FF}">
      <dsp:nvSpPr>
        <dsp:cNvPr id="0" name=""/>
        <dsp:cNvSpPr/>
      </dsp:nvSpPr>
      <dsp:spPr>
        <a:xfrm>
          <a:off x="1339" y="52194"/>
          <a:ext cx="1576089" cy="630435"/>
        </a:xfrm>
        <a:prstGeom prst="homePlate">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Investment Philosophy and Strategy </a:t>
          </a:r>
          <a:endParaRPr lang="en-US" sz="1300" b="0" u="none" kern="1200" dirty="0">
            <a:latin typeface="Garamond" panose="02020404030301010803" pitchFamily="18" charset="0"/>
          </a:endParaRPr>
        </a:p>
      </dsp:txBody>
      <dsp:txXfrm>
        <a:off x="1339" y="52194"/>
        <a:ext cx="1418480" cy="630435"/>
      </dsp:txXfrm>
    </dsp:sp>
    <dsp:sp modelId="{63F15FDE-7CA4-4CDD-A567-F826E31F1CA1}">
      <dsp:nvSpPr>
        <dsp:cNvPr id="0" name=""/>
        <dsp:cNvSpPr/>
      </dsp:nvSpPr>
      <dsp:spPr>
        <a:xfrm>
          <a:off x="1262211"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Process &amp; Procedure </a:t>
          </a:r>
          <a:endParaRPr lang="en-US" sz="1300" kern="1200" dirty="0">
            <a:latin typeface="Garamond" panose="02020404030301010803" pitchFamily="18" charset="0"/>
          </a:endParaRPr>
        </a:p>
      </dsp:txBody>
      <dsp:txXfrm>
        <a:off x="1577429" y="52194"/>
        <a:ext cx="945654" cy="630435"/>
      </dsp:txXfrm>
    </dsp:sp>
    <dsp:sp modelId="{D72FEBA0-5B87-4627-AF30-4DA160700CF9}">
      <dsp:nvSpPr>
        <dsp:cNvPr id="0" name=""/>
        <dsp:cNvSpPr/>
      </dsp:nvSpPr>
      <dsp:spPr>
        <a:xfrm>
          <a:off x="2523083"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Risk Management</a:t>
          </a:r>
          <a:endParaRPr lang="en-US" sz="1300" kern="1200" dirty="0">
            <a:latin typeface="Garamond" panose="02020404030301010803" pitchFamily="18" charset="0"/>
          </a:endParaRPr>
        </a:p>
      </dsp:txBody>
      <dsp:txXfrm>
        <a:off x="2838301" y="52194"/>
        <a:ext cx="945654" cy="630435"/>
      </dsp:txXfrm>
    </dsp:sp>
    <dsp:sp modelId="{574EBF4A-30F9-4707-8955-E4F0E8622A53}">
      <dsp:nvSpPr>
        <dsp:cNvPr id="0" name=""/>
        <dsp:cNvSpPr/>
      </dsp:nvSpPr>
      <dsp:spPr>
        <a:xfrm>
          <a:off x="3783955"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Economic Outlook</a:t>
          </a:r>
          <a:endParaRPr lang="en-US" sz="1300" kern="1200" dirty="0">
            <a:latin typeface="Garamond" panose="02020404030301010803" pitchFamily="18" charset="0"/>
          </a:endParaRPr>
        </a:p>
      </dsp:txBody>
      <dsp:txXfrm>
        <a:off x="4099173" y="52194"/>
        <a:ext cx="945654" cy="630435"/>
      </dsp:txXfrm>
    </dsp:sp>
    <dsp:sp modelId="{07E531D0-4764-43BA-AA51-5ED86909224E}">
      <dsp:nvSpPr>
        <dsp:cNvPr id="0" name=""/>
        <dsp:cNvSpPr/>
      </dsp:nvSpPr>
      <dsp:spPr>
        <a:xfrm>
          <a:off x="5044826"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Portfolio Analysis</a:t>
          </a:r>
          <a:endParaRPr lang="en-US" sz="1300" kern="1200" dirty="0">
            <a:latin typeface="Garamond" panose="02020404030301010803" pitchFamily="18" charset="0"/>
          </a:endParaRPr>
        </a:p>
      </dsp:txBody>
      <dsp:txXfrm>
        <a:off x="5360044" y="52194"/>
        <a:ext cx="945654" cy="630435"/>
      </dsp:txXfrm>
    </dsp:sp>
    <dsp:sp modelId="{E890F02A-3120-411C-B24D-700455394299}">
      <dsp:nvSpPr>
        <dsp:cNvPr id="0" name=""/>
        <dsp:cNvSpPr/>
      </dsp:nvSpPr>
      <dsp:spPr>
        <a:xfrm>
          <a:off x="6305698" y="52194"/>
          <a:ext cx="1576089" cy="630435"/>
        </a:xfrm>
        <a:prstGeom prst="chevron">
          <a:avLst/>
        </a:prstGeom>
        <a:solidFill>
          <a:srgbClr val="855E4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Performance</a:t>
          </a:r>
          <a:endParaRPr lang="en-US" sz="1300" kern="1200" dirty="0">
            <a:latin typeface="Garamond" panose="02020404030301010803" pitchFamily="18" charset="0"/>
          </a:endParaRPr>
        </a:p>
      </dsp:txBody>
      <dsp:txXfrm>
        <a:off x="6620916" y="52194"/>
        <a:ext cx="945654" cy="630435"/>
      </dsp:txXfrm>
    </dsp:sp>
    <dsp:sp modelId="{7CE64165-C34C-4C11-91B3-E2C4FD965D44}">
      <dsp:nvSpPr>
        <dsp:cNvPr id="0" name=""/>
        <dsp:cNvSpPr/>
      </dsp:nvSpPr>
      <dsp:spPr>
        <a:xfrm>
          <a:off x="7566570"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Selected Holdings</a:t>
          </a:r>
          <a:endParaRPr lang="en-US" sz="1300" kern="1200" dirty="0">
            <a:latin typeface="Garamond" panose="02020404030301010803" pitchFamily="18" charset="0"/>
          </a:endParaRPr>
        </a:p>
      </dsp:txBody>
      <dsp:txXfrm>
        <a:off x="7881788" y="52194"/>
        <a:ext cx="945654" cy="6304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549FE-8753-4C30-B34E-14E764C496FF}">
      <dsp:nvSpPr>
        <dsp:cNvPr id="0" name=""/>
        <dsp:cNvSpPr/>
      </dsp:nvSpPr>
      <dsp:spPr>
        <a:xfrm>
          <a:off x="1339" y="52194"/>
          <a:ext cx="1576089" cy="630435"/>
        </a:xfrm>
        <a:prstGeom prst="homePlate">
          <a:avLst/>
        </a:prstGeom>
        <a:solidFill>
          <a:schemeClr val="accent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Investment Philosophy and Strategy </a:t>
          </a:r>
          <a:endParaRPr lang="en-US" sz="1300" b="0" u="none" kern="1200" dirty="0">
            <a:latin typeface="Garamond" panose="02020404030301010803" pitchFamily="18" charset="0"/>
          </a:endParaRPr>
        </a:p>
      </dsp:txBody>
      <dsp:txXfrm>
        <a:off x="1339" y="52194"/>
        <a:ext cx="1418480" cy="630435"/>
      </dsp:txXfrm>
    </dsp:sp>
    <dsp:sp modelId="{63F15FDE-7CA4-4CDD-A567-F826E31F1CA1}">
      <dsp:nvSpPr>
        <dsp:cNvPr id="0" name=""/>
        <dsp:cNvSpPr/>
      </dsp:nvSpPr>
      <dsp:spPr>
        <a:xfrm>
          <a:off x="1262211"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Process &amp; Procedure </a:t>
          </a:r>
          <a:endParaRPr lang="en-US" sz="1300" kern="1200" dirty="0">
            <a:latin typeface="Garamond" panose="02020404030301010803" pitchFamily="18" charset="0"/>
          </a:endParaRPr>
        </a:p>
      </dsp:txBody>
      <dsp:txXfrm>
        <a:off x="1577429" y="52194"/>
        <a:ext cx="945654" cy="630435"/>
      </dsp:txXfrm>
    </dsp:sp>
    <dsp:sp modelId="{D72FEBA0-5B87-4627-AF30-4DA160700CF9}">
      <dsp:nvSpPr>
        <dsp:cNvPr id="0" name=""/>
        <dsp:cNvSpPr/>
      </dsp:nvSpPr>
      <dsp:spPr>
        <a:xfrm>
          <a:off x="2523083"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Risk Management</a:t>
          </a:r>
          <a:endParaRPr lang="en-US" sz="1300" kern="1200" dirty="0">
            <a:latin typeface="Garamond" panose="02020404030301010803" pitchFamily="18" charset="0"/>
          </a:endParaRPr>
        </a:p>
      </dsp:txBody>
      <dsp:txXfrm>
        <a:off x="2838301" y="52194"/>
        <a:ext cx="945654" cy="630435"/>
      </dsp:txXfrm>
    </dsp:sp>
    <dsp:sp modelId="{574EBF4A-30F9-4707-8955-E4F0E8622A53}">
      <dsp:nvSpPr>
        <dsp:cNvPr id="0" name=""/>
        <dsp:cNvSpPr/>
      </dsp:nvSpPr>
      <dsp:spPr>
        <a:xfrm>
          <a:off x="3783955"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Economic Outlook</a:t>
          </a:r>
          <a:endParaRPr lang="en-US" sz="1300" kern="1200" dirty="0">
            <a:latin typeface="Garamond" panose="02020404030301010803" pitchFamily="18" charset="0"/>
          </a:endParaRPr>
        </a:p>
      </dsp:txBody>
      <dsp:txXfrm>
        <a:off x="4099173" y="52194"/>
        <a:ext cx="945654" cy="630435"/>
      </dsp:txXfrm>
    </dsp:sp>
    <dsp:sp modelId="{07E531D0-4764-43BA-AA51-5ED86909224E}">
      <dsp:nvSpPr>
        <dsp:cNvPr id="0" name=""/>
        <dsp:cNvSpPr/>
      </dsp:nvSpPr>
      <dsp:spPr>
        <a:xfrm>
          <a:off x="5044826"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Portfolio Analysis</a:t>
          </a:r>
          <a:endParaRPr lang="en-US" sz="1300" kern="1200" dirty="0">
            <a:latin typeface="Garamond" panose="02020404030301010803" pitchFamily="18" charset="0"/>
          </a:endParaRPr>
        </a:p>
      </dsp:txBody>
      <dsp:txXfrm>
        <a:off x="5360044" y="52194"/>
        <a:ext cx="945654" cy="630435"/>
      </dsp:txXfrm>
    </dsp:sp>
    <dsp:sp modelId="{E890F02A-3120-411C-B24D-700455394299}">
      <dsp:nvSpPr>
        <dsp:cNvPr id="0" name=""/>
        <dsp:cNvSpPr/>
      </dsp:nvSpPr>
      <dsp:spPr>
        <a:xfrm>
          <a:off x="6305698"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Performance</a:t>
          </a:r>
          <a:endParaRPr lang="en-US" sz="1300" kern="1200" dirty="0">
            <a:latin typeface="Garamond" panose="02020404030301010803" pitchFamily="18" charset="0"/>
          </a:endParaRPr>
        </a:p>
      </dsp:txBody>
      <dsp:txXfrm>
        <a:off x="6620916" y="52194"/>
        <a:ext cx="945654" cy="630435"/>
      </dsp:txXfrm>
    </dsp:sp>
    <dsp:sp modelId="{7CE64165-C34C-4C11-91B3-E2C4FD965D44}">
      <dsp:nvSpPr>
        <dsp:cNvPr id="0" name=""/>
        <dsp:cNvSpPr/>
      </dsp:nvSpPr>
      <dsp:spPr>
        <a:xfrm>
          <a:off x="7566570"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Selected Holdings</a:t>
          </a:r>
          <a:endParaRPr lang="en-US" sz="1300" kern="1200" dirty="0">
            <a:latin typeface="Garamond" panose="02020404030301010803" pitchFamily="18" charset="0"/>
          </a:endParaRPr>
        </a:p>
      </dsp:txBody>
      <dsp:txXfrm>
        <a:off x="7881788" y="52194"/>
        <a:ext cx="945654" cy="63043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549FE-8753-4C30-B34E-14E764C496FF}">
      <dsp:nvSpPr>
        <dsp:cNvPr id="0" name=""/>
        <dsp:cNvSpPr/>
      </dsp:nvSpPr>
      <dsp:spPr>
        <a:xfrm>
          <a:off x="1339" y="52194"/>
          <a:ext cx="1576089" cy="630435"/>
        </a:xfrm>
        <a:prstGeom prst="homePlate">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Investment Philosophy and Strategy </a:t>
          </a:r>
          <a:endParaRPr lang="en-US" sz="1300" b="0" u="none" kern="1200" dirty="0">
            <a:latin typeface="Garamond" panose="02020404030301010803" pitchFamily="18" charset="0"/>
          </a:endParaRPr>
        </a:p>
      </dsp:txBody>
      <dsp:txXfrm>
        <a:off x="1339" y="52194"/>
        <a:ext cx="1418480" cy="630435"/>
      </dsp:txXfrm>
    </dsp:sp>
    <dsp:sp modelId="{63F15FDE-7CA4-4CDD-A567-F826E31F1CA1}">
      <dsp:nvSpPr>
        <dsp:cNvPr id="0" name=""/>
        <dsp:cNvSpPr/>
      </dsp:nvSpPr>
      <dsp:spPr>
        <a:xfrm>
          <a:off x="1262211"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Process &amp; Procedure </a:t>
          </a:r>
          <a:endParaRPr lang="en-US" sz="1300" kern="1200" dirty="0">
            <a:latin typeface="Garamond" panose="02020404030301010803" pitchFamily="18" charset="0"/>
          </a:endParaRPr>
        </a:p>
      </dsp:txBody>
      <dsp:txXfrm>
        <a:off x="1577429" y="52194"/>
        <a:ext cx="945654" cy="630435"/>
      </dsp:txXfrm>
    </dsp:sp>
    <dsp:sp modelId="{D72FEBA0-5B87-4627-AF30-4DA160700CF9}">
      <dsp:nvSpPr>
        <dsp:cNvPr id="0" name=""/>
        <dsp:cNvSpPr/>
      </dsp:nvSpPr>
      <dsp:spPr>
        <a:xfrm>
          <a:off x="2523083"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Risk Management</a:t>
          </a:r>
          <a:endParaRPr lang="en-US" sz="1300" kern="1200" dirty="0">
            <a:latin typeface="Garamond" panose="02020404030301010803" pitchFamily="18" charset="0"/>
          </a:endParaRPr>
        </a:p>
      </dsp:txBody>
      <dsp:txXfrm>
        <a:off x="2838301" y="52194"/>
        <a:ext cx="945654" cy="630435"/>
      </dsp:txXfrm>
    </dsp:sp>
    <dsp:sp modelId="{574EBF4A-30F9-4707-8955-E4F0E8622A53}">
      <dsp:nvSpPr>
        <dsp:cNvPr id="0" name=""/>
        <dsp:cNvSpPr/>
      </dsp:nvSpPr>
      <dsp:spPr>
        <a:xfrm>
          <a:off x="3783955"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Economic Outlook</a:t>
          </a:r>
          <a:endParaRPr lang="en-US" sz="1300" kern="1200" dirty="0">
            <a:latin typeface="Garamond" panose="02020404030301010803" pitchFamily="18" charset="0"/>
          </a:endParaRPr>
        </a:p>
      </dsp:txBody>
      <dsp:txXfrm>
        <a:off x="4099173" y="52194"/>
        <a:ext cx="945654" cy="630435"/>
      </dsp:txXfrm>
    </dsp:sp>
    <dsp:sp modelId="{07E531D0-4764-43BA-AA51-5ED86909224E}">
      <dsp:nvSpPr>
        <dsp:cNvPr id="0" name=""/>
        <dsp:cNvSpPr/>
      </dsp:nvSpPr>
      <dsp:spPr>
        <a:xfrm>
          <a:off x="5044826"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Portfolio Analysis</a:t>
          </a:r>
          <a:endParaRPr lang="en-US" sz="1300" kern="1200" dirty="0">
            <a:latin typeface="Garamond" panose="02020404030301010803" pitchFamily="18" charset="0"/>
          </a:endParaRPr>
        </a:p>
      </dsp:txBody>
      <dsp:txXfrm>
        <a:off x="5360044" y="52194"/>
        <a:ext cx="945654" cy="630435"/>
      </dsp:txXfrm>
    </dsp:sp>
    <dsp:sp modelId="{E890F02A-3120-411C-B24D-700455394299}">
      <dsp:nvSpPr>
        <dsp:cNvPr id="0" name=""/>
        <dsp:cNvSpPr/>
      </dsp:nvSpPr>
      <dsp:spPr>
        <a:xfrm>
          <a:off x="6305698"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Performance</a:t>
          </a:r>
          <a:endParaRPr lang="en-US" sz="1300" kern="1200" dirty="0">
            <a:latin typeface="Garamond" panose="02020404030301010803" pitchFamily="18" charset="0"/>
          </a:endParaRPr>
        </a:p>
      </dsp:txBody>
      <dsp:txXfrm>
        <a:off x="6620916" y="52194"/>
        <a:ext cx="945654" cy="630435"/>
      </dsp:txXfrm>
    </dsp:sp>
    <dsp:sp modelId="{7CE64165-C34C-4C11-91B3-E2C4FD965D44}">
      <dsp:nvSpPr>
        <dsp:cNvPr id="0" name=""/>
        <dsp:cNvSpPr/>
      </dsp:nvSpPr>
      <dsp:spPr>
        <a:xfrm>
          <a:off x="7566570" y="52194"/>
          <a:ext cx="1576089" cy="630435"/>
        </a:xfrm>
        <a:prstGeom prst="chevron">
          <a:avLst/>
        </a:prstGeom>
        <a:solidFill>
          <a:srgbClr val="855E4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Selected Holdings</a:t>
          </a:r>
          <a:endParaRPr lang="en-US" sz="1300" kern="1200" dirty="0">
            <a:latin typeface="Garamond" panose="02020404030301010803" pitchFamily="18" charset="0"/>
          </a:endParaRPr>
        </a:p>
      </dsp:txBody>
      <dsp:txXfrm>
        <a:off x="7881788" y="52194"/>
        <a:ext cx="945654" cy="63043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549FE-8753-4C30-B34E-14E764C496FF}">
      <dsp:nvSpPr>
        <dsp:cNvPr id="0" name=""/>
        <dsp:cNvSpPr/>
      </dsp:nvSpPr>
      <dsp:spPr>
        <a:xfrm>
          <a:off x="1339" y="52194"/>
          <a:ext cx="1576089" cy="630435"/>
        </a:xfrm>
        <a:prstGeom prst="homePlate">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Investment Philosophy and Strategy </a:t>
          </a:r>
          <a:endParaRPr lang="en-US" sz="1300" b="0" u="none" kern="1200" dirty="0">
            <a:latin typeface="Garamond" panose="02020404030301010803" pitchFamily="18" charset="0"/>
          </a:endParaRPr>
        </a:p>
      </dsp:txBody>
      <dsp:txXfrm>
        <a:off x="1339" y="52194"/>
        <a:ext cx="1418480" cy="630435"/>
      </dsp:txXfrm>
    </dsp:sp>
    <dsp:sp modelId="{63F15FDE-7CA4-4CDD-A567-F826E31F1CA1}">
      <dsp:nvSpPr>
        <dsp:cNvPr id="0" name=""/>
        <dsp:cNvSpPr/>
      </dsp:nvSpPr>
      <dsp:spPr>
        <a:xfrm>
          <a:off x="1262211"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Process &amp; Procedure </a:t>
          </a:r>
          <a:endParaRPr lang="en-US" sz="1300" kern="1200" dirty="0">
            <a:latin typeface="Garamond" panose="02020404030301010803" pitchFamily="18" charset="0"/>
          </a:endParaRPr>
        </a:p>
      </dsp:txBody>
      <dsp:txXfrm>
        <a:off x="1577429" y="52194"/>
        <a:ext cx="945654" cy="630435"/>
      </dsp:txXfrm>
    </dsp:sp>
    <dsp:sp modelId="{D72FEBA0-5B87-4627-AF30-4DA160700CF9}">
      <dsp:nvSpPr>
        <dsp:cNvPr id="0" name=""/>
        <dsp:cNvSpPr/>
      </dsp:nvSpPr>
      <dsp:spPr>
        <a:xfrm>
          <a:off x="2523083"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Risk Management</a:t>
          </a:r>
          <a:endParaRPr lang="en-US" sz="1300" kern="1200" dirty="0">
            <a:latin typeface="Garamond" panose="02020404030301010803" pitchFamily="18" charset="0"/>
          </a:endParaRPr>
        </a:p>
      </dsp:txBody>
      <dsp:txXfrm>
        <a:off x="2838301" y="52194"/>
        <a:ext cx="945654" cy="630435"/>
      </dsp:txXfrm>
    </dsp:sp>
    <dsp:sp modelId="{574EBF4A-30F9-4707-8955-E4F0E8622A53}">
      <dsp:nvSpPr>
        <dsp:cNvPr id="0" name=""/>
        <dsp:cNvSpPr/>
      </dsp:nvSpPr>
      <dsp:spPr>
        <a:xfrm>
          <a:off x="3783955"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Economic Outlook</a:t>
          </a:r>
          <a:endParaRPr lang="en-US" sz="1300" kern="1200" dirty="0">
            <a:latin typeface="Garamond" panose="02020404030301010803" pitchFamily="18" charset="0"/>
          </a:endParaRPr>
        </a:p>
      </dsp:txBody>
      <dsp:txXfrm>
        <a:off x="4099173" y="52194"/>
        <a:ext cx="945654" cy="630435"/>
      </dsp:txXfrm>
    </dsp:sp>
    <dsp:sp modelId="{07E531D0-4764-43BA-AA51-5ED86909224E}">
      <dsp:nvSpPr>
        <dsp:cNvPr id="0" name=""/>
        <dsp:cNvSpPr/>
      </dsp:nvSpPr>
      <dsp:spPr>
        <a:xfrm>
          <a:off x="5044826"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Portfolio Analysis</a:t>
          </a:r>
          <a:endParaRPr lang="en-US" sz="1300" kern="1200" dirty="0">
            <a:latin typeface="Garamond" panose="02020404030301010803" pitchFamily="18" charset="0"/>
          </a:endParaRPr>
        </a:p>
      </dsp:txBody>
      <dsp:txXfrm>
        <a:off x="5360044" y="52194"/>
        <a:ext cx="945654" cy="630435"/>
      </dsp:txXfrm>
    </dsp:sp>
    <dsp:sp modelId="{E890F02A-3120-411C-B24D-700455394299}">
      <dsp:nvSpPr>
        <dsp:cNvPr id="0" name=""/>
        <dsp:cNvSpPr/>
      </dsp:nvSpPr>
      <dsp:spPr>
        <a:xfrm>
          <a:off x="6305698"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Performance</a:t>
          </a:r>
          <a:endParaRPr lang="en-US" sz="1300" kern="1200" dirty="0">
            <a:latin typeface="Garamond" panose="02020404030301010803" pitchFamily="18" charset="0"/>
          </a:endParaRPr>
        </a:p>
      </dsp:txBody>
      <dsp:txXfrm>
        <a:off x="6620916" y="52194"/>
        <a:ext cx="945654" cy="630435"/>
      </dsp:txXfrm>
    </dsp:sp>
    <dsp:sp modelId="{7CE64165-C34C-4C11-91B3-E2C4FD965D44}">
      <dsp:nvSpPr>
        <dsp:cNvPr id="0" name=""/>
        <dsp:cNvSpPr/>
      </dsp:nvSpPr>
      <dsp:spPr>
        <a:xfrm>
          <a:off x="7566570" y="52194"/>
          <a:ext cx="1576089" cy="630435"/>
        </a:xfrm>
        <a:prstGeom prst="chevron">
          <a:avLst/>
        </a:prstGeom>
        <a:solidFill>
          <a:srgbClr val="855E4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Selected Holdings</a:t>
          </a:r>
          <a:endParaRPr lang="en-US" sz="1300" kern="1200" dirty="0">
            <a:latin typeface="Garamond" panose="02020404030301010803" pitchFamily="18" charset="0"/>
          </a:endParaRPr>
        </a:p>
      </dsp:txBody>
      <dsp:txXfrm>
        <a:off x="7881788" y="52194"/>
        <a:ext cx="945654" cy="630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549FE-8753-4C30-B34E-14E764C496FF}">
      <dsp:nvSpPr>
        <dsp:cNvPr id="0" name=""/>
        <dsp:cNvSpPr/>
      </dsp:nvSpPr>
      <dsp:spPr>
        <a:xfrm>
          <a:off x="1339" y="52194"/>
          <a:ext cx="1576089" cy="630435"/>
        </a:xfrm>
        <a:prstGeom prst="homePlate">
          <a:avLst/>
        </a:prstGeom>
        <a:solidFill>
          <a:schemeClr val="accent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Investment Philosophy and Strategy </a:t>
          </a:r>
          <a:endParaRPr lang="en-US" sz="1300" b="0" u="none" kern="1200" dirty="0">
            <a:latin typeface="Garamond" panose="02020404030301010803" pitchFamily="18" charset="0"/>
          </a:endParaRPr>
        </a:p>
      </dsp:txBody>
      <dsp:txXfrm>
        <a:off x="1339" y="52194"/>
        <a:ext cx="1418480" cy="630435"/>
      </dsp:txXfrm>
    </dsp:sp>
    <dsp:sp modelId="{63F15FDE-7CA4-4CDD-A567-F826E31F1CA1}">
      <dsp:nvSpPr>
        <dsp:cNvPr id="0" name=""/>
        <dsp:cNvSpPr/>
      </dsp:nvSpPr>
      <dsp:spPr>
        <a:xfrm>
          <a:off x="1262211"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Process &amp; Procedure </a:t>
          </a:r>
          <a:endParaRPr lang="en-US" sz="1300" kern="1200" dirty="0">
            <a:latin typeface="Garamond" panose="02020404030301010803" pitchFamily="18" charset="0"/>
          </a:endParaRPr>
        </a:p>
      </dsp:txBody>
      <dsp:txXfrm>
        <a:off x="1577429" y="52194"/>
        <a:ext cx="945654" cy="630435"/>
      </dsp:txXfrm>
    </dsp:sp>
    <dsp:sp modelId="{D72FEBA0-5B87-4627-AF30-4DA160700CF9}">
      <dsp:nvSpPr>
        <dsp:cNvPr id="0" name=""/>
        <dsp:cNvSpPr/>
      </dsp:nvSpPr>
      <dsp:spPr>
        <a:xfrm>
          <a:off x="2523083"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Risk Management</a:t>
          </a:r>
          <a:endParaRPr lang="en-US" sz="1300" kern="1200" dirty="0">
            <a:latin typeface="Garamond" panose="02020404030301010803" pitchFamily="18" charset="0"/>
          </a:endParaRPr>
        </a:p>
      </dsp:txBody>
      <dsp:txXfrm>
        <a:off x="2838301" y="52194"/>
        <a:ext cx="945654" cy="630435"/>
      </dsp:txXfrm>
    </dsp:sp>
    <dsp:sp modelId="{574EBF4A-30F9-4707-8955-E4F0E8622A53}">
      <dsp:nvSpPr>
        <dsp:cNvPr id="0" name=""/>
        <dsp:cNvSpPr/>
      </dsp:nvSpPr>
      <dsp:spPr>
        <a:xfrm>
          <a:off x="3783955"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Economic Outlook</a:t>
          </a:r>
          <a:endParaRPr lang="en-US" sz="1300" kern="1200" dirty="0">
            <a:latin typeface="Garamond" panose="02020404030301010803" pitchFamily="18" charset="0"/>
          </a:endParaRPr>
        </a:p>
      </dsp:txBody>
      <dsp:txXfrm>
        <a:off x="4099173" y="52194"/>
        <a:ext cx="945654" cy="630435"/>
      </dsp:txXfrm>
    </dsp:sp>
    <dsp:sp modelId="{07E531D0-4764-43BA-AA51-5ED86909224E}">
      <dsp:nvSpPr>
        <dsp:cNvPr id="0" name=""/>
        <dsp:cNvSpPr/>
      </dsp:nvSpPr>
      <dsp:spPr>
        <a:xfrm>
          <a:off x="5044826"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Portfolio Analysis</a:t>
          </a:r>
          <a:endParaRPr lang="en-US" sz="1300" kern="1200" dirty="0">
            <a:latin typeface="Garamond" panose="02020404030301010803" pitchFamily="18" charset="0"/>
          </a:endParaRPr>
        </a:p>
      </dsp:txBody>
      <dsp:txXfrm>
        <a:off x="5360044" y="52194"/>
        <a:ext cx="945654" cy="630435"/>
      </dsp:txXfrm>
    </dsp:sp>
    <dsp:sp modelId="{E890F02A-3120-411C-B24D-700455394299}">
      <dsp:nvSpPr>
        <dsp:cNvPr id="0" name=""/>
        <dsp:cNvSpPr/>
      </dsp:nvSpPr>
      <dsp:spPr>
        <a:xfrm>
          <a:off x="6305698"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Performance</a:t>
          </a:r>
          <a:endParaRPr lang="en-US" sz="1300" kern="1200" dirty="0">
            <a:latin typeface="Garamond" panose="02020404030301010803" pitchFamily="18" charset="0"/>
          </a:endParaRPr>
        </a:p>
      </dsp:txBody>
      <dsp:txXfrm>
        <a:off x="6620916" y="52194"/>
        <a:ext cx="945654" cy="630435"/>
      </dsp:txXfrm>
    </dsp:sp>
    <dsp:sp modelId="{7CE64165-C34C-4C11-91B3-E2C4FD965D44}">
      <dsp:nvSpPr>
        <dsp:cNvPr id="0" name=""/>
        <dsp:cNvSpPr/>
      </dsp:nvSpPr>
      <dsp:spPr>
        <a:xfrm>
          <a:off x="7566570"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Selected Holdings</a:t>
          </a:r>
          <a:endParaRPr lang="en-US" sz="1300" kern="1200" dirty="0">
            <a:latin typeface="Garamond" panose="02020404030301010803" pitchFamily="18" charset="0"/>
          </a:endParaRPr>
        </a:p>
      </dsp:txBody>
      <dsp:txXfrm>
        <a:off x="7881788" y="52194"/>
        <a:ext cx="945654" cy="6304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E8F15-FCD9-4AD4-89E8-E4C63C6623B0}">
      <dsp:nvSpPr>
        <dsp:cNvPr id="0" name=""/>
        <dsp:cNvSpPr/>
      </dsp:nvSpPr>
      <dsp:spPr>
        <a:xfrm rot="5400000">
          <a:off x="1665882" y="681327"/>
          <a:ext cx="592949" cy="675051"/>
        </a:xfrm>
        <a:prstGeom prst="bentUpArrow">
          <a:avLst>
            <a:gd name="adj1" fmla="val 32840"/>
            <a:gd name="adj2" fmla="val 25000"/>
            <a:gd name="adj3" fmla="val 35780"/>
          </a:avLst>
        </a:prstGeom>
        <a:solidFill>
          <a:schemeClr val="accent3">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7DC01F-74EB-4DDA-8A7F-14B34B810A63}">
      <dsp:nvSpPr>
        <dsp:cNvPr id="0" name=""/>
        <dsp:cNvSpPr/>
      </dsp:nvSpPr>
      <dsp:spPr>
        <a:xfrm>
          <a:off x="881767" y="24031"/>
          <a:ext cx="2252217" cy="698691"/>
        </a:xfrm>
        <a:prstGeom prst="roundRect">
          <a:avLst>
            <a:gd name="adj" fmla="val 16670"/>
          </a:avLst>
        </a:prstGeom>
        <a:solidFill>
          <a:schemeClr val="accent3">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Training and development</a:t>
          </a:r>
          <a:endParaRPr lang="en-US" sz="1700" kern="1200" dirty="0"/>
        </a:p>
      </dsp:txBody>
      <dsp:txXfrm>
        <a:off x="915880" y="58144"/>
        <a:ext cx="2183991" cy="630465"/>
      </dsp:txXfrm>
    </dsp:sp>
    <dsp:sp modelId="{44094FF6-0FC7-4547-BC0A-008F8B33B067}">
      <dsp:nvSpPr>
        <dsp:cNvPr id="0" name=""/>
        <dsp:cNvSpPr/>
      </dsp:nvSpPr>
      <dsp:spPr>
        <a:xfrm>
          <a:off x="2506964" y="90667"/>
          <a:ext cx="725979" cy="564713"/>
        </a:xfrm>
        <a:prstGeom prst="rect">
          <a:avLst/>
        </a:prstGeom>
        <a:noFill/>
        <a:ln>
          <a:noFill/>
        </a:ln>
        <a:effectLst/>
      </dsp:spPr>
      <dsp:style>
        <a:lnRef idx="0">
          <a:scrgbClr r="0" g="0" b="0"/>
        </a:lnRef>
        <a:fillRef idx="0">
          <a:scrgbClr r="0" g="0" b="0"/>
        </a:fillRef>
        <a:effectRef idx="0">
          <a:scrgbClr r="0" g="0" b="0"/>
        </a:effectRef>
        <a:fontRef idx="minor"/>
      </dsp:style>
    </dsp:sp>
    <dsp:sp modelId="{40F47F4D-6F20-4D5B-A821-A597866705D2}">
      <dsp:nvSpPr>
        <dsp:cNvPr id="0" name=""/>
        <dsp:cNvSpPr/>
      </dsp:nvSpPr>
      <dsp:spPr>
        <a:xfrm rot="5400000">
          <a:off x="2682606" y="1466188"/>
          <a:ext cx="592949" cy="675051"/>
        </a:xfrm>
        <a:prstGeom prst="bentUpArrow">
          <a:avLst>
            <a:gd name="adj1" fmla="val 32840"/>
            <a:gd name="adj2" fmla="val 25000"/>
            <a:gd name="adj3" fmla="val 35780"/>
          </a:avLst>
        </a:prstGeom>
        <a:solidFill>
          <a:schemeClr val="accent3">
            <a:tint val="50000"/>
            <a:hueOff val="1986"/>
            <a:satOff val="112"/>
            <a:lumOff val="-89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EA2EBA-8A89-46A5-8A86-534768907074}">
      <dsp:nvSpPr>
        <dsp:cNvPr id="0" name=""/>
        <dsp:cNvSpPr/>
      </dsp:nvSpPr>
      <dsp:spPr>
        <a:xfrm>
          <a:off x="2010332" y="808892"/>
          <a:ext cx="2028535" cy="698691"/>
        </a:xfrm>
        <a:prstGeom prst="roundRect">
          <a:avLst>
            <a:gd name="adj" fmla="val 16670"/>
          </a:avLst>
        </a:prstGeom>
        <a:solidFill>
          <a:schemeClr val="accent3">
            <a:shade val="50000"/>
            <a:hueOff val="-116364"/>
            <a:satOff val="-9515"/>
            <a:lumOff val="1906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Communication</a:t>
          </a:r>
          <a:endParaRPr lang="en-US" sz="1700" kern="1200" dirty="0"/>
        </a:p>
      </dsp:txBody>
      <dsp:txXfrm>
        <a:off x="2044445" y="843005"/>
        <a:ext cx="1960309" cy="630465"/>
      </dsp:txXfrm>
    </dsp:sp>
    <dsp:sp modelId="{12F843B9-4A66-4C5E-A30A-F497EA23EC83}">
      <dsp:nvSpPr>
        <dsp:cNvPr id="0" name=""/>
        <dsp:cNvSpPr/>
      </dsp:nvSpPr>
      <dsp:spPr>
        <a:xfrm>
          <a:off x="3523688" y="875529"/>
          <a:ext cx="725979" cy="564713"/>
        </a:xfrm>
        <a:prstGeom prst="rect">
          <a:avLst/>
        </a:prstGeom>
        <a:noFill/>
        <a:ln>
          <a:noFill/>
        </a:ln>
        <a:effectLst/>
      </dsp:spPr>
      <dsp:style>
        <a:lnRef idx="0">
          <a:scrgbClr r="0" g="0" b="0"/>
        </a:lnRef>
        <a:fillRef idx="0">
          <a:scrgbClr r="0" g="0" b="0"/>
        </a:fillRef>
        <a:effectRef idx="0">
          <a:scrgbClr r="0" g="0" b="0"/>
        </a:effectRef>
        <a:fontRef idx="minor"/>
      </dsp:style>
    </dsp:sp>
    <dsp:sp modelId="{B4D1B83A-B44E-4D2F-B636-3580D2DDB947}">
      <dsp:nvSpPr>
        <dsp:cNvPr id="0" name=""/>
        <dsp:cNvSpPr/>
      </dsp:nvSpPr>
      <dsp:spPr>
        <a:xfrm rot="5400000">
          <a:off x="3825605" y="2251050"/>
          <a:ext cx="592949" cy="675051"/>
        </a:xfrm>
        <a:prstGeom prst="bentUpArrow">
          <a:avLst>
            <a:gd name="adj1" fmla="val 32840"/>
            <a:gd name="adj2" fmla="val 25000"/>
            <a:gd name="adj3" fmla="val 35780"/>
          </a:avLst>
        </a:prstGeom>
        <a:solidFill>
          <a:schemeClr val="accent3">
            <a:tint val="50000"/>
            <a:hueOff val="3971"/>
            <a:satOff val="225"/>
            <a:lumOff val="-179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8D3787-E3D1-4C28-9786-076143F9B4D1}">
      <dsp:nvSpPr>
        <dsp:cNvPr id="0" name=""/>
        <dsp:cNvSpPr/>
      </dsp:nvSpPr>
      <dsp:spPr>
        <a:xfrm>
          <a:off x="3138896" y="1593754"/>
          <a:ext cx="2057403" cy="698691"/>
        </a:xfrm>
        <a:prstGeom prst="roundRect">
          <a:avLst>
            <a:gd name="adj" fmla="val 16670"/>
          </a:avLst>
        </a:prstGeom>
        <a:solidFill>
          <a:schemeClr val="accent3">
            <a:shade val="50000"/>
            <a:hueOff val="-232728"/>
            <a:satOff val="-19030"/>
            <a:lumOff val="3812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Stock pitch</a:t>
          </a:r>
          <a:endParaRPr lang="en-US" sz="1700" kern="1200" dirty="0"/>
        </a:p>
      </dsp:txBody>
      <dsp:txXfrm>
        <a:off x="3173009" y="1627867"/>
        <a:ext cx="1989177" cy="630465"/>
      </dsp:txXfrm>
    </dsp:sp>
    <dsp:sp modelId="{C7B6AE69-74A4-462C-AFBA-526BA306E828}">
      <dsp:nvSpPr>
        <dsp:cNvPr id="0" name=""/>
        <dsp:cNvSpPr/>
      </dsp:nvSpPr>
      <dsp:spPr>
        <a:xfrm>
          <a:off x="4666686" y="1660390"/>
          <a:ext cx="725979" cy="564713"/>
        </a:xfrm>
        <a:prstGeom prst="rect">
          <a:avLst/>
        </a:prstGeom>
        <a:noFill/>
        <a:ln>
          <a:noFill/>
        </a:ln>
        <a:effectLst/>
      </dsp:spPr>
      <dsp:style>
        <a:lnRef idx="0">
          <a:scrgbClr r="0" g="0" b="0"/>
        </a:lnRef>
        <a:fillRef idx="0">
          <a:scrgbClr r="0" g="0" b="0"/>
        </a:fillRef>
        <a:effectRef idx="0">
          <a:scrgbClr r="0" g="0" b="0"/>
        </a:effectRef>
        <a:fontRef idx="minor"/>
      </dsp:style>
    </dsp:sp>
    <dsp:sp modelId="{76EEEB82-23E5-4783-AAC7-DA71CC475486}">
      <dsp:nvSpPr>
        <dsp:cNvPr id="0" name=""/>
        <dsp:cNvSpPr/>
      </dsp:nvSpPr>
      <dsp:spPr>
        <a:xfrm rot="5400000">
          <a:off x="4892407" y="3035911"/>
          <a:ext cx="592949" cy="675051"/>
        </a:xfrm>
        <a:prstGeom prst="bentUpArrow">
          <a:avLst>
            <a:gd name="adj1" fmla="val 32840"/>
            <a:gd name="adj2" fmla="val 25000"/>
            <a:gd name="adj3" fmla="val 35780"/>
          </a:avLst>
        </a:prstGeom>
        <a:solidFill>
          <a:schemeClr val="accent3">
            <a:tint val="50000"/>
            <a:hueOff val="5957"/>
            <a:satOff val="337"/>
            <a:lumOff val="-268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EB3821-3E5D-476D-A155-EDD12B22941B}">
      <dsp:nvSpPr>
        <dsp:cNvPr id="0" name=""/>
        <dsp:cNvSpPr/>
      </dsp:nvSpPr>
      <dsp:spPr>
        <a:xfrm>
          <a:off x="4267461" y="2378615"/>
          <a:ext cx="1933878" cy="698691"/>
        </a:xfrm>
        <a:prstGeom prst="roundRect">
          <a:avLst>
            <a:gd name="adj" fmla="val 16670"/>
          </a:avLst>
        </a:prstGeom>
        <a:solidFill>
          <a:schemeClr val="accent3">
            <a:shade val="50000"/>
            <a:hueOff val="-232728"/>
            <a:satOff val="-19030"/>
            <a:lumOff val="3812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Voting</a:t>
          </a:r>
          <a:endParaRPr lang="en-US" sz="1700" kern="1200" dirty="0"/>
        </a:p>
      </dsp:txBody>
      <dsp:txXfrm>
        <a:off x="4301574" y="2412728"/>
        <a:ext cx="1865652" cy="630465"/>
      </dsp:txXfrm>
    </dsp:sp>
    <dsp:sp modelId="{BFF1E615-486B-4DF8-9B0C-5CB9C56CA489}">
      <dsp:nvSpPr>
        <dsp:cNvPr id="0" name=""/>
        <dsp:cNvSpPr/>
      </dsp:nvSpPr>
      <dsp:spPr>
        <a:xfrm>
          <a:off x="5733489" y="2445251"/>
          <a:ext cx="725979" cy="564713"/>
        </a:xfrm>
        <a:prstGeom prst="rect">
          <a:avLst/>
        </a:prstGeom>
        <a:noFill/>
        <a:ln>
          <a:noFill/>
        </a:ln>
        <a:effectLst/>
      </dsp:spPr>
      <dsp:style>
        <a:lnRef idx="0">
          <a:scrgbClr r="0" g="0" b="0"/>
        </a:lnRef>
        <a:fillRef idx="0">
          <a:scrgbClr r="0" g="0" b="0"/>
        </a:fillRef>
        <a:effectRef idx="0">
          <a:scrgbClr r="0" g="0" b="0"/>
        </a:effectRef>
        <a:fontRef idx="minor"/>
      </dsp:style>
    </dsp:sp>
    <dsp:sp modelId="{2E087695-1E0B-41D1-BBB4-259401ED6F7E}">
      <dsp:nvSpPr>
        <dsp:cNvPr id="0" name=""/>
        <dsp:cNvSpPr/>
      </dsp:nvSpPr>
      <dsp:spPr>
        <a:xfrm>
          <a:off x="5396025" y="3163476"/>
          <a:ext cx="2028006" cy="698691"/>
        </a:xfrm>
        <a:prstGeom prst="roundRect">
          <a:avLst>
            <a:gd name="adj" fmla="val 16670"/>
          </a:avLst>
        </a:prstGeom>
        <a:solidFill>
          <a:schemeClr val="accent3">
            <a:shade val="50000"/>
            <a:hueOff val="-116364"/>
            <a:satOff val="-9515"/>
            <a:lumOff val="1906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Tracking</a:t>
          </a:r>
          <a:endParaRPr lang="en-US" sz="1700" kern="1200" dirty="0"/>
        </a:p>
      </dsp:txBody>
      <dsp:txXfrm>
        <a:off x="5430138" y="3197589"/>
        <a:ext cx="1959780" cy="6304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549FE-8753-4C30-B34E-14E764C496FF}">
      <dsp:nvSpPr>
        <dsp:cNvPr id="0" name=""/>
        <dsp:cNvSpPr/>
      </dsp:nvSpPr>
      <dsp:spPr>
        <a:xfrm>
          <a:off x="1339" y="52194"/>
          <a:ext cx="1576089" cy="630435"/>
        </a:xfrm>
        <a:prstGeom prst="homePlate">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Investment Philosophy and Strategy </a:t>
          </a:r>
          <a:endParaRPr lang="en-US" sz="1300" b="0" u="none" kern="1200" dirty="0">
            <a:latin typeface="Garamond" panose="02020404030301010803" pitchFamily="18" charset="0"/>
          </a:endParaRPr>
        </a:p>
      </dsp:txBody>
      <dsp:txXfrm>
        <a:off x="1339" y="52194"/>
        <a:ext cx="1418480" cy="630435"/>
      </dsp:txXfrm>
    </dsp:sp>
    <dsp:sp modelId="{63F15FDE-7CA4-4CDD-A567-F826E31F1CA1}">
      <dsp:nvSpPr>
        <dsp:cNvPr id="0" name=""/>
        <dsp:cNvSpPr/>
      </dsp:nvSpPr>
      <dsp:spPr>
        <a:xfrm>
          <a:off x="1262211" y="52194"/>
          <a:ext cx="1576089" cy="630435"/>
        </a:xfrm>
        <a:prstGeom prst="chevron">
          <a:avLst/>
        </a:prstGeom>
        <a:solidFill>
          <a:srgbClr val="855E4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Process &amp; Procedure </a:t>
          </a:r>
          <a:endParaRPr lang="en-US" sz="1300" kern="1200" dirty="0">
            <a:latin typeface="Garamond" panose="02020404030301010803" pitchFamily="18" charset="0"/>
          </a:endParaRPr>
        </a:p>
      </dsp:txBody>
      <dsp:txXfrm>
        <a:off x="1577429" y="52194"/>
        <a:ext cx="945654" cy="630435"/>
      </dsp:txXfrm>
    </dsp:sp>
    <dsp:sp modelId="{D72FEBA0-5B87-4627-AF30-4DA160700CF9}">
      <dsp:nvSpPr>
        <dsp:cNvPr id="0" name=""/>
        <dsp:cNvSpPr/>
      </dsp:nvSpPr>
      <dsp:spPr>
        <a:xfrm>
          <a:off x="2523083"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Risk Management</a:t>
          </a:r>
          <a:endParaRPr lang="en-US" sz="1300" kern="1200" dirty="0">
            <a:latin typeface="Garamond" panose="02020404030301010803" pitchFamily="18" charset="0"/>
          </a:endParaRPr>
        </a:p>
      </dsp:txBody>
      <dsp:txXfrm>
        <a:off x="2838301" y="52194"/>
        <a:ext cx="945654" cy="630435"/>
      </dsp:txXfrm>
    </dsp:sp>
    <dsp:sp modelId="{574EBF4A-30F9-4707-8955-E4F0E8622A53}">
      <dsp:nvSpPr>
        <dsp:cNvPr id="0" name=""/>
        <dsp:cNvSpPr/>
      </dsp:nvSpPr>
      <dsp:spPr>
        <a:xfrm>
          <a:off x="3783955"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Economic Outlook</a:t>
          </a:r>
          <a:endParaRPr lang="en-US" sz="1300" kern="1200" dirty="0">
            <a:latin typeface="Garamond" panose="02020404030301010803" pitchFamily="18" charset="0"/>
          </a:endParaRPr>
        </a:p>
      </dsp:txBody>
      <dsp:txXfrm>
        <a:off x="4099173" y="52194"/>
        <a:ext cx="945654" cy="630435"/>
      </dsp:txXfrm>
    </dsp:sp>
    <dsp:sp modelId="{07E531D0-4764-43BA-AA51-5ED86909224E}">
      <dsp:nvSpPr>
        <dsp:cNvPr id="0" name=""/>
        <dsp:cNvSpPr/>
      </dsp:nvSpPr>
      <dsp:spPr>
        <a:xfrm>
          <a:off x="5044826"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Portfolio Analysis</a:t>
          </a:r>
          <a:endParaRPr lang="en-US" sz="1300" kern="1200" dirty="0">
            <a:latin typeface="Garamond" panose="02020404030301010803" pitchFamily="18" charset="0"/>
          </a:endParaRPr>
        </a:p>
      </dsp:txBody>
      <dsp:txXfrm>
        <a:off x="5360044" y="52194"/>
        <a:ext cx="945654" cy="630435"/>
      </dsp:txXfrm>
    </dsp:sp>
    <dsp:sp modelId="{E890F02A-3120-411C-B24D-700455394299}">
      <dsp:nvSpPr>
        <dsp:cNvPr id="0" name=""/>
        <dsp:cNvSpPr/>
      </dsp:nvSpPr>
      <dsp:spPr>
        <a:xfrm>
          <a:off x="6305698"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Performance</a:t>
          </a:r>
          <a:endParaRPr lang="en-US" sz="1300" kern="1200" dirty="0">
            <a:latin typeface="Garamond" panose="02020404030301010803" pitchFamily="18" charset="0"/>
          </a:endParaRPr>
        </a:p>
      </dsp:txBody>
      <dsp:txXfrm>
        <a:off x="6620916" y="52194"/>
        <a:ext cx="945654" cy="630435"/>
      </dsp:txXfrm>
    </dsp:sp>
    <dsp:sp modelId="{7CE64165-C34C-4C11-91B3-E2C4FD965D44}">
      <dsp:nvSpPr>
        <dsp:cNvPr id="0" name=""/>
        <dsp:cNvSpPr/>
      </dsp:nvSpPr>
      <dsp:spPr>
        <a:xfrm>
          <a:off x="7566570"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Selected Holdings</a:t>
          </a:r>
          <a:endParaRPr lang="en-US" sz="1300" kern="1200" dirty="0">
            <a:latin typeface="Garamond" panose="02020404030301010803" pitchFamily="18" charset="0"/>
          </a:endParaRPr>
        </a:p>
      </dsp:txBody>
      <dsp:txXfrm>
        <a:off x="7881788" y="52194"/>
        <a:ext cx="945654" cy="6304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A5A5F-7F59-4ADE-96E3-8A29364EA256}">
      <dsp:nvSpPr>
        <dsp:cNvPr id="0" name=""/>
        <dsp:cNvSpPr/>
      </dsp:nvSpPr>
      <dsp:spPr>
        <a:xfrm>
          <a:off x="4325721" y="2746247"/>
          <a:ext cx="1995068" cy="1292352"/>
        </a:xfrm>
        <a:prstGeom prst="roundRect">
          <a:avLst>
            <a:gd name="adj" fmla="val 10000"/>
          </a:avLst>
        </a:prstGeom>
        <a:solidFill>
          <a:schemeClr val="lt1">
            <a:alpha val="90000"/>
            <a:hueOff val="0"/>
            <a:satOff val="0"/>
            <a:lumOff val="0"/>
            <a:alphaOff val="0"/>
          </a:schemeClr>
        </a:solidFill>
        <a:ln w="19050" cap="flat" cmpd="sng" algn="ctr">
          <a:solidFill>
            <a:schemeClr val="accent3">
              <a:shade val="80000"/>
              <a:hueOff val="-176488"/>
              <a:satOff val="-14131"/>
              <a:lumOff val="209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latin typeface="Garamond" panose="02020404030301010803" pitchFamily="18" charset="0"/>
            </a:rPr>
            <a:t>Above average CSR scores</a:t>
          </a:r>
          <a:endParaRPr lang="en-US" sz="1500" kern="1200" dirty="0">
            <a:latin typeface="Garamond" panose="02020404030301010803" pitchFamily="18" charset="0"/>
          </a:endParaRPr>
        </a:p>
        <a:p>
          <a:pPr marL="114300" lvl="1" indent="-114300" algn="l" defTabSz="666750">
            <a:lnSpc>
              <a:spcPct val="90000"/>
            </a:lnSpc>
            <a:spcBef>
              <a:spcPct val="0"/>
            </a:spcBef>
            <a:spcAft>
              <a:spcPct val="15000"/>
            </a:spcAft>
            <a:buChar char="••"/>
          </a:pPr>
          <a:r>
            <a:rPr lang="en-US" sz="1500" kern="1200" dirty="0" smtClean="0">
              <a:latin typeface="Garamond" panose="02020404030301010803" pitchFamily="18" charset="0"/>
            </a:rPr>
            <a:t>20% stop loss order</a:t>
          </a:r>
          <a:endParaRPr lang="en-US" sz="1500" kern="1200" dirty="0">
            <a:latin typeface="Garamond" panose="02020404030301010803" pitchFamily="18" charset="0"/>
          </a:endParaRPr>
        </a:p>
      </dsp:txBody>
      <dsp:txXfrm>
        <a:off x="4952631" y="3097724"/>
        <a:ext cx="1339769" cy="912486"/>
      </dsp:txXfrm>
    </dsp:sp>
    <dsp:sp modelId="{898D0259-0F84-44FA-A390-3B6D44850711}">
      <dsp:nvSpPr>
        <dsp:cNvPr id="0" name=""/>
        <dsp:cNvSpPr/>
      </dsp:nvSpPr>
      <dsp:spPr>
        <a:xfrm>
          <a:off x="1070609" y="2746247"/>
          <a:ext cx="1995068" cy="1292352"/>
        </a:xfrm>
        <a:prstGeom prst="roundRect">
          <a:avLst>
            <a:gd name="adj" fmla="val 10000"/>
          </a:avLst>
        </a:prstGeom>
        <a:solidFill>
          <a:schemeClr val="lt1">
            <a:alpha val="90000"/>
            <a:hueOff val="0"/>
            <a:satOff val="0"/>
            <a:lumOff val="0"/>
            <a:alphaOff val="0"/>
          </a:schemeClr>
        </a:solidFill>
        <a:ln w="19050" cap="flat" cmpd="sng" algn="ctr">
          <a:solidFill>
            <a:schemeClr val="accent3">
              <a:shade val="80000"/>
              <a:hueOff val="-264732"/>
              <a:satOff val="-21197"/>
              <a:lumOff val="314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latin typeface="Garamond" panose="02020404030301010803" pitchFamily="18" charset="0"/>
            </a:rPr>
            <a:t>Allocate stock in all 10 sub sectors</a:t>
          </a:r>
          <a:endParaRPr lang="en-US" sz="1500" kern="1200" dirty="0">
            <a:latin typeface="Garamond" panose="02020404030301010803" pitchFamily="18" charset="0"/>
          </a:endParaRPr>
        </a:p>
      </dsp:txBody>
      <dsp:txXfrm>
        <a:off x="1098998" y="3097724"/>
        <a:ext cx="1339769" cy="912486"/>
      </dsp:txXfrm>
    </dsp:sp>
    <dsp:sp modelId="{340BCC44-0B4B-481B-B8FE-A4177D8412DE}">
      <dsp:nvSpPr>
        <dsp:cNvPr id="0" name=""/>
        <dsp:cNvSpPr/>
      </dsp:nvSpPr>
      <dsp:spPr>
        <a:xfrm>
          <a:off x="4325721" y="0"/>
          <a:ext cx="1995068" cy="1292352"/>
        </a:xfrm>
        <a:prstGeom prst="roundRect">
          <a:avLst>
            <a:gd name="adj" fmla="val 10000"/>
          </a:avLst>
        </a:prstGeom>
        <a:solidFill>
          <a:schemeClr val="lt1">
            <a:alpha val="90000"/>
            <a:hueOff val="0"/>
            <a:satOff val="0"/>
            <a:lumOff val="0"/>
            <a:alphaOff val="0"/>
          </a:schemeClr>
        </a:solidFill>
        <a:ln w="19050" cap="flat" cmpd="sng" algn="ctr">
          <a:solidFill>
            <a:schemeClr val="accent3">
              <a:shade val="80000"/>
              <a:hueOff val="-88244"/>
              <a:satOff val="-7066"/>
              <a:lumOff val="104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latin typeface="Garamond" panose="02020404030301010803" pitchFamily="18" charset="0"/>
            </a:rPr>
            <a:t>Strong balance sheet and financial reports</a:t>
          </a:r>
          <a:endParaRPr lang="en-US" sz="1500" kern="1200" dirty="0">
            <a:latin typeface="Garamond" panose="02020404030301010803" pitchFamily="18" charset="0"/>
          </a:endParaRPr>
        </a:p>
      </dsp:txBody>
      <dsp:txXfrm>
        <a:off x="4952631" y="28389"/>
        <a:ext cx="1339769" cy="912486"/>
      </dsp:txXfrm>
    </dsp:sp>
    <dsp:sp modelId="{EEB3165C-05F6-4CDB-BC37-91EB129B4C80}">
      <dsp:nvSpPr>
        <dsp:cNvPr id="0" name=""/>
        <dsp:cNvSpPr/>
      </dsp:nvSpPr>
      <dsp:spPr>
        <a:xfrm>
          <a:off x="1070609" y="0"/>
          <a:ext cx="1995068" cy="1292352"/>
        </a:xfrm>
        <a:prstGeom prst="roundRect">
          <a:avLst>
            <a:gd name="adj" fmla="val 10000"/>
          </a:avLst>
        </a:prstGeom>
        <a:solidFill>
          <a:schemeClr val="lt1">
            <a:alpha val="90000"/>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latin typeface="Garamond" panose="02020404030301010803" pitchFamily="18" charset="0"/>
            </a:rPr>
            <a:t>Stable and easily understanding business model</a:t>
          </a:r>
          <a:endParaRPr lang="en-US" sz="1500" kern="1200" dirty="0">
            <a:latin typeface="Garamond" panose="02020404030301010803" pitchFamily="18" charset="0"/>
          </a:endParaRPr>
        </a:p>
      </dsp:txBody>
      <dsp:txXfrm>
        <a:off x="1098998" y="28389"/>
        <a:ext cx="1339769" cy="912486"/>
      </dsp:txXfrm>
    </dsp:sp>
    <dsp:sp modelId="{DD902A98-155D-412B-9D6C-5C1FC54FF42C}">
      <dsp:nvSpPr>
        <dsp:cNvPr id="0" name=""/>
        <dsp:cNvSpPr/>
      </dsp:nvSpPr>
      <dsp:spPr>
        <a:xfrm>
          <a:off x="1906600" y="230200"/>
          <a:ext cx="1748713" cy="1748713"/>
        </a:xfrm>
        <a:prstGeom prst="pieWedge">
          <a:avLst/>
        </a:prstGeom>
        <a:solidFill>
          <a:schemeClr val="accent3">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latin typeface="Garamond" panose="02020404030301010803" pitchFamily="18" charset="0"/>
            </a:rPr>
            <a:t>Business  Model Risk</a:t>
          </a:r>
          <a:endParaRPr lang="en-US" sz="1500" kern="1200" dirty="0">
            <a:latin typeface="Garamond" panose="02020404030301010803" pitchFamily="18" charset="0"/>
          </a:endParaRPr>
        </a:p>
      </dsp:txBody>
      <dsp:txXfrm>
        <a:off x="2418786" y="742386"/>
        <a:ext cx="1236527" cy="1236527"/>
      </dsp:txXfrm>
    </dsp:sp>
    <dsp:sp modelId="{5051FE1D-C138-4F71-BCC7-1CC14BC3FC8C}">
      <dsp:nvSpPr>
        <dsp:cNvPr id="0" name=""/>
        <dsp:cNvSpPr/>
      </dsp:nvSpPr>
      <dsp:spPr>
        <a:xfrm rot="5400000">
          <a:off x="3736086" y="230200"/>
          <a:ext cx="1748713" cy="1748713"/>
        </a:xfrm>
        <a:prstGeom prst="pieWedge">
          <a:avLst/>
        </a:prstGeom>
        <a:solidFill>
          <a:schemeClr val="accent3">
            <a:shade val="80000"/>
            <a:hueOff val="-88244"/>
            <a:satOff val="-7066"/>
            <a:lumOff val="104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latin typeface="Garamond" panose="02020404030301010803" pitchFamily="18" charset="0"/>
            </a:rPr>
            <a:t>Balance Sheet Risk</a:t>
          </a:r>
          <a:endParaRPr lang="en-US" sz="1500" kern="1200" dirty="0">
            <a:latin typeface="Garamond" panose="02020404030301010803" pitchFamily="18" charset="0"/>
          </a:endParaRPr>
        </a:p>
      </dsp:txBody>
      <dsp:txXfrm rot="-5400000">
        <a:off x="3736086" y="742386"/>
        <a:ext cx="1236527" cy="1236527"/>
      </dsp:txXfrm>
    </dsp:sp>
    <dsp:sp modelId="{CD657D7F-F236-4517-8746-25BBCD62E07F}">
      <dsp:nvSpPr>
        <dsp:cNvPr id="0" name=""/>
        <dsp:cNvSpPr/>
      </dsp:nvSpPr>
      <dsp:spPr>
        <a:xfrm rot="10800000">
          <a:off x="3736086" y="2059686"/>
          <a:ext cx="1748713" cy="1748713"/>
        </a:xfrm>
        <a:prstGeom prst="pieWedge">
          <a:avLst/>
        </a:prstGeom>
        <a:solidFill>
          <a:schemeClr val="accent3">
            <a:shade val="80000"/>
            <a:hueOff val="-176488"/>
            <a:satOff val="-14131"/>
            <a:lumOff val="209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44525">
            <a:lnSpc>
              <a:spcPct val="90000"/>
            </a:lnSpc>
            <a:spcBef>
              <a:spcPct val="0"/>
            </a:spcBef>
            <a:spcAft>
              <a:spcPct val="35000"/>
            </a:spcAft>
          </a:pPr>
          <a:r>
            <a:rPr lang="en-US" sz="1450" kern="1200" dirty="0" smtClean="0">
              <a:latin typeface="Garamond" panose="02020404030301010803" pitchFamily="18" charset="0"/>
            </a:rPr>
            <a:t>Macro Economic/ Social Responsibility</a:t>
          </a:r>
          <a:endParaRPr lang="en-US" sz="1450" kern="1200" dirty="0">
            <a:latin typeface="Garamond" panose="02020404030301010803" pitchFamily="18" charset="0"/>
          </a:endParaRPr>
        </a:p>
      </dsp:txBody>
      <dsp:txXfrm rot="10800000">
        <a:off x="3736086" y="2059686"/>
        <a:ext cx="1236527" cy="1236527"/>
      </dsp:txXfrm>
    </dsp:sp>
    <dsp:sp modelId="{B5481A00-AAA7-48B7-B498-4DB38809AF34}">
      <dsp:nvSpPr>
        <dsp:cNvPr id="0" name=""/>
        <dsp:cNvSpPr/>
      </dsp:nvSpPr>
      <dsp:spPr>
        <a:xfrm rot="16200000">
          <a:off x="1906600" y="2059686"/>
          <a:ext cx="1748713" cy="1748713"/>
        </a:xfrm>
        <a:prstGeom prst="pieWedge">
          <a:avLst/>
        </a:prstGeom>
        <a:solidFill>
          <a:schemeClr val="accent3">
            <a:shade val="80000"/>
            <a:hueOff val="-264732"/>
            <a:satOff val="-21197"/>
            <a:lumOff val="3149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latin typeface="Garamond" panose="02020404030301010803" pitchFamily="18" charset="0"/>
            </a:rPr>
            <a:t>Aggregation Risk</a:t>
          </a:r>
          <a:endParaRPr lang="en-US" sz="1500" kern="1200" dirty="0">
            <a:latin typeface="Garamond" panose="02020404030301010803" pitchFamily="18" charset="0"/>
          </a:endParaRPr>
        </a:p>
      </dsp:txBody>
      <dsp:txXfrm rot="5400000">
        <a:off x="2418786" y="2059686"/>
        <a:ext cx="1236527" cy="1236527"/>
      </dsp:txXfrm>
    </dsp:sp>
    <dsp:sp modelId="{01B046B6-4156-4CBD-8F39-3AFD1135ADD0}">
      <dsp:nvSpPr>
        <dsp:cNvPr id="0" name=""/>
        <dsp:cNvSpPr/>
      </dsp:nvSpPr>
      <dsp:spPr>
        <a:xfrm>
          <a:off x="3393814" y="1655826"/>
          <a:ext cx="603770" cy="525018"/>
        </a:xfrm>
        <a:prstGeom prst="circularArrow">
          <a:avLst/>
        </a:prstGeom>
        <a:solidFill>
          <a:schemeClr val="accent3">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B01D96-DE21-4133-8F89-B15330F7DAC7}">
      <dsp:nvSpPr>
        <dsp:cNvPr id="0" name=""/>
        <dsp:cNvSpPr/>
      </dsp:nvSpPr>
      <dsp:spPr>
        <a:xfrm rot="10800000">
          <a:off x="3393814" y="1857756"/>
          <a:ext cx="603770" cy="525018"/>
        </a:xfrm>
        <a:prstGeom prst="circularArrow">
          <a:avLst/>
        </a:prstGeom>
        <a:solidFill>
          <a:schemeClr val="accent3">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549FE-8753-4C30-B34E-14E764C496FF}">
      <dsp:nvSpPr>
        <dsp:cNvPr id="0" name=""/>
        <dsp:cNvSpPr/>
      </dsp:nvSpPr>
      <dsp:spPr>
        <a:xfrm>
          <a:off x="1339" y="52194"/>
          <a:ext cx="1576089" cy="630435"/>
        </a:xfrm>
        <a:prstGeom prst="homePlate">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Investment Philosophy and Strategy </a:t>
          </a:r>
          <a:endParaRPr lang="en-US" sz="1300" b="0" u="none" kern="1200" dirty="0">
            <a:latin typeface="Garamond" panose="02020404030301010803" pitchFamily="18" charset="0"/>
          </a:endParaRPr>
        </a:p>
      </dsp:txBody>
      <dsp:txXfrm>
        <a:off x="1339" y="52194"/>
        <a:ext cx="1418480" cy="630435"/>
      </dsp:txXfrm>
    </dsp:sp>
    <dsp:sp modelId="{63F15FDE-7CA4-4CDD-A567-F826E31F1CA1}">
      <dsp:nvSpPr>
        <dsp:cNvPr id="0" name=""/>
        <dsp:cNvSpPr/>
      </dsp:nvSpPr>
      <dsp:spPr>
        <a:xfrm>
          <a:off x="1262211"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Process &amp; Procedure </a:t>
          </a:r>
          <a:endParaRPr lang="en-US" sz="1300" kern="1200" dirty="0">
            <a:latin typeface="Garamond" panose="02020404030301010803" pitchFamily="18" charset="0"/>
          </a:endParaRPr>
        </a:p>
      </dsp:txBody>
      <dsp:txXfrm>
        <a:off x="1577429" y="52194"/>
        <a:ext cx="945654" cy="630435"/>
      </dsp:txXfrm>
    </dsp:sp>
    <dsp:sp modelId="{D72FEBA0-5B87-4627-AF30-4DA160700CF9}">
      <dsp:nvSpPr>
        <dsp:cNvPr id="0" name=""/>
        <dsp:cNvSpPr/>
      </dsp:nvSpPr>
      <dsp:spPr>
        <a:xfrm>
          <a:off x="2523083" y="52194"/>
          <a:ext cx="1576089" cy="630435"/>
        </a:xfrm>
        <a:prstGeom prst="chevron">
          <a:avLst/>
        </a:prstGeom>
        <a:solidFill>
          <a:srgbClr val="855E4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Risk Management</a:t>
          </a:r>
          <a:endParaRPr lang="en-US" sz="1300" kern="1200" dirty="0">
            <a:latin typeface="Garamond" panose="02020404030301010803" pitchFamily="18" charset="0"/>
          </a:endParaRPr>
        </a:p>
      </dsp:txBody>
      <dsp:txXfrm>
        <a:off x="2838301" y="52194"/>
        <a:ext cx="945654" cy="630435"/>
      </dsp:txXfrm>
    </dsp:sp>
    <dsp:sp modelId="{574EBF4A-30F9-4707-8955-E4F0E8622A53}">
      <dsp:nvSpPr>
        <dsp:cNvPr id="0" name=""/>
        <dsp:cNvSpPr/>
      </dsp:nvSpPr>
      <dsp:spPr>
        <a:xfrm>
          <a:off x="3783955"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Economic Outlook</a:t>
          </a:r>
          <a:endParaRPr lang="en-US" sz="1300" kern="1200" dirty="0">
            <a:latin typeface="Garamond" panose="02020404030301010803" pitchFamily="18" charset="0"/>
          </a:endParaRPr>
        </a:p>
      </dsp:txBody>
      <dsp:txXfrm>
        <a:off x="4099173" y="52194"/>
        <a:ext cx="945654" cy="630435"/>
      </dsp:txXfrm>
    </dsp:sp>
    <dsp:sp modelId="{07E531D0-4764-43BA-AA51-5ED86909224E}">
      <dsp:nvSpPr>
        <dsp:cNvPr id="0" name=""/>
        <dsp:cNvSpPr/>
      </dsp:nvSpPr>
      <dsp:spPr>
        <a:xfrm>
          <a:off x="5044826"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Portfolio Analysis</a:t>
          </a:r>
          <a:endParaRPr lang="en-US" sz="1300" kern="1200" dirty="0">
            <a:latin typeface="Garamond" panose="02020404030301010803" pitchFamily="18" charset="0"/>
          </a:endParaRPr>
        </a:p>
      </dsp:txBody>
      <dsp:txXfrm>
        <a:off x="5360044" y="52194"/>
        <a:ext cx="945654" cy="630435"/>
      </dsp:txXfrm>
    </dsp:sp>
    <dsp:sp modelId="{E890F02A-3120-411C-B24D-700455394299}">
      <dsp:nvSpPr>
        <dsp:cNvPr id="0" name=""/>
        <dsp:cNvSpPr/>
      </dsp:nvSpPr>
      <dsp:spPr>
        <a:xfrm>
          <a:off x="6305698"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Performance</a:t>
          </a:r>
          <a:endParaRPr lang="en-US" sz="1300" kern="1200" dirty="0">
            <a:latin typeface="Garamond" panose="02020404030301010803" pitchFamily="18" charset="0"/>
          </a:endParaRPr>
        </a:p>
      </dsp:txBody>
      <dsp:txXfrm>
        <a:off x="6620916" y="52194"/>
        <a:ext cx="945654" cy="630435"/>
      </dsp:txXfrm>
    </dsp:sp>
    <dsp:sp modelId="{7CE64165-C34C-4C11-91B3-E2C4FD965D44}">
      <dsp:nvSpPr>
        <dsp:cNvPr id="0" name=""/>
        <dsp:cNvSpPr/>
      </dsp:nvSpPr>
      <dsp:spPr>
        <a:xfrm>
          <a:off x="7566570"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Selected Holdings</a:t>
          </a:r>
          <a:endParaRPr lang="en-US" sz="1300" kern="1200" dirty="0">
            <a:latin typeface="Garamond" panose="02020404030301010803" pitchFamily="18" charset="0"/>
          </a:endParaRPr>
        </a:p>
      </dsp:txBody>
      <dsp:txXfrm>
        <a:off x="7881788" y="52194"/>
        <a:ext cx="945654" cy="6304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549FE-8753-4C30-B34E-14E764C496FF}">
      <dsp:nvSpPr>
        <dsp:cNvPr id="0" name=""/>
        <dsp:cNvSpPr/>
      </dsp:nvSpPr>
      <dsp:spPr>
        <a:xfrm>
          <a:off x="1339" y="52194"/>
          <a:ext cx="1576089" cy="630435"/>
        </a:xfrm>
        <a:prstGeom prst="homePlate">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Investment Philosophy and Strategy </a:t>
          </a:r>
          <a:endParaRPr lang="en-US" sz="1300" b="0" u="none" kern="1200" dirty="0">
            <a:latin typeface="Garamond" panose="02020404030301010803" pitchFamily="18" charset="0"/>
          </a:endParaRPr>
        </a:p>
      </dsp:txBody>
      <dsp:txXfrm>
        <a:off x="1339" y="52194"/>
        <a:ext cx="1418480" cy="630435"/>
      </dsp:txXfrm>
    </dsp:sp>
    <dsp:sp modelId="{63F15FDE-7CA4-4CDD-A567-F826E31F1CA1}">
      <dsp:nvSpPr>
        <dsp:cNvPr id="0" name=""/>
        <dsp:cNvSpPr/>
      </dsp:nvSpPr>
      <dsp:spPr>
        <a:xfrm>
          <a:off x="1262211"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Process &amp; Procedure </a:t>
          </a:r>
          <a:endParaRPr lang="en-US" sz="1300" kern="1200" dirty="0">
            <a:latin typeface="Garamond" panose="02020404030301010803" pitchFamily="18" charset="0"/>
          </a:endParaRPr>
        </a:p>
      </dsp:txBody>
      <dsp:txXfrm>
        <a:off x="1577429" y="52194"/>
        <a:ext cx="945654" cy="630435"/>
      </dsp:txXfrm>
    </dsp:sp>
    <dsp:sp modelId="{D72FEBA0-5B87-4627-AF30-4DA160700CF9}">
      <dsp:nvSpPr>
        <dsp:cNvPr id="0" name=""/>
        <dsp:cNvSpPr/>
      </dsp:nvSpPr>
      <dsp:spPr>
        <a:xfrm>
          <a:off x="2523083"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Risk Management</a:t>
          </a:r>
          <a:endParaRPr lang="en-US" sz="1300" kern="1200" dirty="0">
            <a:latin typeface="Garamond" panose="02020404030301010803" pitchFamily="18" charset="0"/>
          </a:endParaRPr>
        </a:p>
      </dsp:txBody>
      <dsp:txXfrm>
        <a:off x="2838301" y="52194"/>
        <a:ext cx="945654" cy="630435"/>
      </dsp:txXfrm>
    </dsp:sp>
    <dsp:sp modelId="{574EBF4A-30F9-4707-8955-E4F0E8622A53}">
      <dsp:nvSpPr>
        <dsp:cNvPr id="0" name=""/>
        <dsp:cNvSpPr/>
      </dsp:nvSpPr>
      <dsp:spPr>
        <a:xfrm>
          <a:off x="3783955" y="52194"/>
          <a:ext cx="1576089" cy="630435"/>
        </a:xfrm>
        <a:prstGeom prst="chevron">
          <a:avLst/>
        </a:prstGeom>
        <a:solidFill>
          <a:srgbClr val="855E4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Economic Outlook</a:t>
          </a:r>
          <a:endParaRPr lang="en-US" sz="1300" kern="1200" dirty="0">
            <a:latin typeface="Garamond" panose="02020404030301010803" pitchFamily="18" charset="0"/>
          </a:endParaRPr>
        </a:p>
      </dsp:txBody>
      <dsp:txXfrm>
        <a:off x="4099173" y="52194"/>
        <a:ext cx="945654" cy="630435"/>
      </dsp:txXfrm>
    </dsp:sp>
    <dsp:sp modelId="{07E531D0-4764-43BA-AA51-5ED86909224E}">
      <dsp:nvSpPr>
        <dsp:cNvPr id="0" name=""/>
        <dsp:cNvSpPr/>
      </dsp:nvSpPr>
      <dsp:spPr>
        <a:xfrm>
          <a:off x="5044826"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Portfolio Analysis</a:t>
          </a:r>
          <a:endParaRPr lang="en-US" sz="1300" kern="1200" dirty="0">
            <a:latin typeface="Garamond" panose="02020404030301010803" pitchFamily="18" charset="0"/>
          </a:endParaRPr>
        </a:p>
      </dsp:txBody>
      <dsp:txXfrm>
        <a:off x="5360044" y="52194"/>
        <a:ext cx="945654" cy="630435"/>
      </dsp:txXfrm>
    </dsp:sp>
    <dsp:sp modelId="{E890F02A-3120-411C-B24D-700455394299}">
      <dsp:nvSpPr>
        <dsp:cNvPr id="0" name=""/>
        <dsp:cNvSpPr/>
      </dsp:nvSpPr>
      <dsp:spPr>
        <a:xfrm>
          <a:off x="6305698"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Performance</a:t>
          </a:r>
          <a:endParaRPr lang="en-US" sz="1300" kern="1200" dirty="0">
            <a:latin typeface="Garamond" panose="02020404030301010803" pitchFamily="18" charset="0"/>
          </a:endParaRPr>
        </a:p>
      </dsp:txBody>
      <dsp:txXfrm>
        <a:off x="6620916" y="52194"/>
        <a:ext cx="945654" cy="630435"/>
      </dsp:txXfrm>
    </dsp:sp>
    <dsp:sp modelId="{7CE64165-C34C-4C11-91B3-E2C4FD965D44}">
      <dsp:nvSpPr>
        <dsp:cNvPr id="0" name=""/>
        <dsp:cNvSpPr/>
      </dsp:nvSpPr>
      <dsp:spPr>
        <a:xfrm>
          <a:off x="7566570"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Selected Holdings</a:t>
          </a:r>
          <a:endParaRPr lang="en-US" sz="1300" kern="1200" dirty="0">
            <a:latin typeface="Garamond" panose="02020404030301010803" pitchFamily="18" charset="0"/>
          </a:endParaRPr>
        </a:p>
      </dsp:txBody>
      <dsp:txXfrm>
        <a:off x="7881788" y="52194"/>
        <a:ext cx="945654" cy="6304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549FE-8753-4C30-B34E-14E764C496FF}">
      <dsp:nvSpPr>
        <dsp:cNvPr id="0" name=""/>
        <dsp:cNvSpPr/>
      </dsp:nvSpPr>
      <dsp:spPr>
        <a:xfrm>
          <a:off x="1339" y="52194"/>
          <a:ext cx="1576089" cy="630435"/>
        </a:xfrm>
        <a:prstGeom prst="homePlate">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Investment Philosophy and Strategy </a:t>
          </a:r>
          <a:endParaRPr lang="en-US" sz="1300" b="0" u="none" kern="1200" dirty="0">
            <a:latin typeface="Garamond" panose="02020404030301010803" pitchFamily="18" charset="0"/>
          </a:endParaRPr>
        </a:p>
      </dsp:txBody>
      <dsp:txXfrm>
        <a:off x="1339" y="52194"/>
        <a:ext cx="1418480" cy="630435"/>
      </dsp:txXfrm>
    </dsp:sp>
    <dsp:sp modelId="{63F15FDE-7CA4-4CDD-A567-F826E31F1CA1}">
      <dsp:nvSpPr>
        <dsp:cNvPr id="0" name=""/>
        <dsp:cNvSpPr/>
      </dsp:nvSpPr>
      <dsp:spPr>
        <a:xfrm>
          <a:off x="1262211"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Process &amp; Procedure </a:t>
          </a:r>
          <a:endParaRPr lang="en-US" sz="1300" kern="1200" dirty="0">
            <a:latin typeface="Garamond" panose="02020404030301010803" pitchFamily="18" charset="0"/>
          </a:endParaRPr>
        </a:p>
      </dsp:txBody>
      <dsp:txXfrm>
        <a:off x="1577429" y="52194"/>
        <a:ext cx="945654" cy="630435"/>
      </dsp:txXfrm>
    </dsp:sp>
    <dsp:sp modelId="{D72FEBA0-5B87-4627-AF30-4DA160700CF9}">
      <dsp:nvSpPr>
        <dsp:cNvPr id="0" name=""/>
        <dsp:cNvSpPr/>
      </dsp:nvSpPr>
      <dsp:spPr>
        <a:xfrm>
          <a:off x="2523083" y="52194"/>
          <a:ext cx="1576089" cy="630435"/>
        </a:xfrm>
        <a:prstGeom prst="chevron">
          <a:avLst/>
        </a:prstGeom>
        <a:solidFill>
          <a:srgbClr val="BFC6B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Risk Management</a:t>
          </a:r>
          <a:endParaRPr lang="en-US" sz="1300" kern="1200" dirty="0">
            <a:latin typeface="Garamond" panose="02020404030301010803" pitchFamily="18" charset="0"/>
          </a:endParaRPr>
        </a:p>
      </dsp:txBody>
      <dsp:txXfrm>
        <a:off x="2838301" y="52194"/>
        <a:ext cx="945654" cy="630435"/>
      </dsp:txXfrm>
    </dsp:sp>
    <dsp:sp modelId="{574EBF4A-30F9-4707-8955-E4F0E8622A53}">
      <dsp:nvSpPr>
        <dsp:cNvPr id="0" name=""/>
        <dsp:cNvSpPr/>
      </dsp:nvSpPr>
      <dsp:spPr>
        <a:xfrm>
          <a:off x="3783955" y="52194"/>
          <a:ext cx="1576089" cy="630435"/>
        </a:xfrm>
        <a:prstGeom prst="chevron">
          <a:avLst/>
        </a:prstGeom>
        <a:solidFill>
          <a:srgbClr val="855E4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Economic Outlook</a:t>
          </a:r>
          <a:endParaRPr lang="en-US" sz="1300" kern="1200" dirty="0">
            <a:latin typeface="Garamond" panose="02020404030301010803" pitchFamily="18" charset="0"/>
          </a:endParaRPr>
        </a:p>
      </dsp:txBody>
      <dsp:txXfrm>
        <a:off x="4099173" y="52194"/>
        <a:ext cx="945654" cy="630435"/>
      </dsp:txXfrm>
    </dsp:sp>
    <dsp:sp modelId="{07E531D0-4764-43BA-AA51-5ED86909224E}">
      <dsp:nvSpPr>
        <dsp:cNvPr id="0" name=""/>
        <dsp:cNvSpPr/>
      </dsp:nvSpPr>
      <dsp:spPr>
        <a:xfrm>
          <a:off x="5044826"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Portfolio Analysis</a:t>
          </a:r>
          <a:endParaRPr lang="en-US" sz="1300" kern="1200" dirty="0">
            <a:latin typeface="Garamond" panose="02020404030301010803" pitchFamily="18" charset="0"/>
          </a:endParaRPr>
        </a:p>
      </dsp:txBody>
      <dsp:txXfrm>
        <a:off x="5360044" y="52194"/>
        <a:ext cx="945654" cy="630435"/>
      </dsp:txXfrm>
    </dsp:sp>
    <dsp:sp modelId="{E890F02A-3120-411C-B24D-700455394299}">
      <dsp:nvSpPr>
        <dsp:cNvPr id="0" name=""/>
        <dsp:cNvSpPr/>
      </dsp:nvSpPr>
      <dsp:spPr>
        <a:xfrm>
          <a:off x="6305698"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Performance</a:t>
          </a:r>
          <a:endParaRPr lang="en-US" sz="1300" kern="1200" dirty="0">
            <a:latin typeface="Garamond" panose="02020404030301010803" pitchFamily="18" charset="0"/>
          </a:endParaRPr>
        </a:p>
      </dsp:txBody>
      <dsp:txXfrm>
        <a:off x="6620916" y="52194"/>
        <a:ext cx="945654" cy="630435"/>
      </dsp:txXfrm>
    </dsp:sp>
    <dsp:sp modelId="{7CE64165-C34C-4C11-91B3-E2C4FD965D44}">
      <dsp:nvSpPr>
        <dsp:cNvPr id="0" name=""/>
        <dsp:cNvSpPr/>
      </dsp:nvSpPr>
      <dsp:spPr>
        <a:xfrm>
          <a:off x="7566570" y="52194"/>
          <a:ext cx="1576089" cy="630435"/>
        </a:xfrm>
        <a:prstGeom prst="chevr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Garamond" panose="02020404030301010803" pitchFamily="18" charset="0"/>
            </a:rPr>
            <a:t>Selected Holdings</a:t>
          </a:r>
          <a:endParaRPr lang="en-US" sz="1300" kern="1200" dirty="0">
            <a:latin typeface="Garamond" panose="02020404030301010803" pitchFamily="18" charset="0"/>
          </a:endParaRPr>
        </a:p>
      </dsp:txBody>
      <dsp:txXfrm>
        <a:off x="7881788" y="52194"/>
        <a:ext cx="945654" cy="63043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D3C700-4417-EC4D-9DA9-1C145B3D5C24}" type="datetimeFigureOut">
              <a:rPr lang="en-US" smtClean="0"/>
              <a:t>12/9/2015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729BBB-A6BD-0043-9274-F1BDC211485F}" type="slidenum">
              <a:rPr lang="en-US" smtClean="0"/>
              <a:t>‹#›</a:t>
            </a:fld>
            <a:endParaRPr lang="en-US"/>
          </a:p>
        </p:txBody>
      </p:sp>
    </p:spTree>
    <p:extLst>
      <p:ext uri="{BB962C8B-B14F-4D97-AF65-F5344CB8AC3E}">
        <p14:creationId xmlns:p14="http://schemas.microsoft.com/office/powerpoint/2010/main" val="2412854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ekingalpha.com/symbol/ecqry"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Huge Growth in Motorcycle Market</a:t>
            </a:r>
          </a:p>
          <a:p>
            <a:pPr lvl="2"/>
            <a:r>
              <a:rPr lang="en-US" dirty="0" smtClean="0"/>
              <a:t>New AL Plant, New Indian and Slingshot </a:t>
            </a:r>
            <a:r>
              <a:rPr lang="en-US" dirty="0" err="1" smtClean="0"/>
              <a:t>Motorcyle</a:t>
            </a:r>
            <a:r>
              <a:rPr lang="en-US" dirty="0" smtClean="0"/>
              <a:t> Brand</a:t>
            </a:r>
          </a:p>
          <a:p>
            <a:pPr lvl="2"/>
            <a:endParaRPr lang="en-US" dirty="0" smtClean="0"/>
          </a:p>
          <a:p>
            <a:pPr marL="914400" marR="0" lvl="2" indent="0" algn="l" defTabSz="457200" rtl="0" eaLnBrk="1" fontAlgn="auto" latinLnBrk="0" hangingPunct="1">
              <a:lnSpc>
                <a:spcPct val="100000"/>
              </a:lnSpc>
              <a:spcBef>
                <a:spcPts val="0"/>
              </a:spcBef>
              <a:spcAft>
                <a:spcPts val="0"/>
              </a:spcAft>
              <a:buClrTx/>
              <a:buSzTx/>
              <a:buFontTx/>
              <a:buNone/>
              <a:tabLst/>
              <a:defRPr/>
            </a:pPr>
            <a:r>
              <a:rPr lang="en-US" dirty="0" err="1" smtClean="0"/>
              <a:t>Mgmt</a:t>
            </a:r>
            <a:r>
              <a:rPr lang="en-US" dirty="0" smtClean="0"/>
              <a:t> reduced Earnings Growth Estimates to 11-12% </a:t>
            </a:r>
            <a:r>
              <a:rPr lang="en-US" dirty="0" err="1" smtClean="0"/>
              <a:t>vs</a:t>
            </a:r>
            <a:r>
              <a:rPr lang="en-US" dirty="0" smtClean="0"/>
              <a:t> mid-20% last 5 years</a:t>
            </a:r>
          </a:p>
          <a:p>
            <a:pPr lvl="2"/>
            <a:endParaRPr lang="en-US" dirty="0" smtClean="0"/>
          </a:p>
          <a:p>
            <a:pPr lvl="2"/>
            <a:endParaRPr lang="en-US" dirty="0" smtClean="0"/>
          </a:p>
          <a:p>
            <a:r>
              <a:rPr lang="en-US" sz="1200" b="1" kern="1200" dirty="0" err="1" smtClean="0">
                <a:solidFill>
                  <a:schemeClr val="tx1"/>
                </a:solidFill>
                <a:latin typeface="+mn-lt"/>
                <a:ea typeface="+mn-ea"/>
                <a:cs typeface="+mn-cs"/>
              </a:rPr>
              <a:t>Eicher</a:t>
            </a:r>
            <a:r>
              <a:rPr lang="en-US" sz="1200" b="1" kern="1200" dirty="0" smtClean="0">
                <a:solidFill>
                  <a:schemeClr val="tx1"/>
                </a:solidFill>
                <a:latin typeface="+mn-lt"/>
                <a:ea typeface="+mn-ea"/>
                <a:cs typeface="+mn-cs"/>
              </a:rPr>
              <a:t> Joint Venture</a:t>
            </a:r>
          </a:p>
          <a:p>
            <a:r>
              <a:rPr lang="en-US" sz="1200" b="0" kern="1200" dirty="0" smtClean="0">
                <a:solidFill>
                  <a:schemeClr val="tx1"/>
                </a:solidFill>
                <a:latin typeface="+mn-lt"/>
                <a:ea typeface="+mn-ea"/>
                <a:cs typeface="+mn-cs"/>
              </a:rPr>
              <a:t>Polaris established a 50/50 joint venture with </a:t>
            </a:r>
            <a:r>
              <a:rPr lang="en-US" sz="1200" b="0" kern="1200" dirty="0" err="1" smtClean="0">
                <a:solidFill>
                  <a:schemeClr val="tx1"/>
                </a:solidFill>
                <a:latin typeface="+mn-lt"/>
                <a:ea typeface="+mn-ea"/>
                <a:cs typeface="+mn-cs"/>
              </a:rPr>
              <a:t>Eicher</a:t>
            </a:r>
            <a:r>
              <a:rPr lang="en-US" sz="1200" b="0" kern="1200" dirty="0" smtClean="0">
                <a:solidFill>
                  <a:schemeClr val="tx1"/>
                </a:solidFill>
                <a:latin typeface="+mn-lt"/>
                <a:ea typeface="+mn-ea"/>
                <a:cs typeface="+mn-cs"/>
              </a:rPr>
              <a:t> Motors Limited (</a:t>
            </a:r>
            <a:r>
              <a:rPr lang="en-US" sz="1200" b="0" kern="1200" dirty="0" smtClean="0">
                <a:solidFill>
                  <a:schemeClr val="tx1"/>
                </a:solidFill>
                <a:latin typeface="+mn-lt"/>
                <a:ea typeface="+mn-ea"/>
                <a:cs typeface="+mn-cs"/>
                <a:hlinkClick r:id="rId3"/>
              </a:rPr>
              <a:t>OTC:ECQRY) in 2012 to design, develop and manufacture a full range of new vehicles for India and other emerging markets.</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Off-Road Vehicle "ORV" Greenfield Facility</a:t>
            </a:r>
          </a:p>
          <a:p>
            <a:r>
              <a:rPr lang="en-US" sz="1200" b="0" kern="1200" dirty="0" smtClean="0">
                <a:solidFill>
                  <a:schemeClr val="tx1"/>
                </a:solidFill>
                <a:latin typeface="+mn-lt"/>
                <a:ea typeface="+mn-ea"/>
                <a:cs typeface="+mn-cs"/>
              </a:rPr>
              <a:t>Polaris is currently building a new Greenfield facility, primarily for the ORV segment of the business, in Huntsville, Alabama. Work on this facility began in June of 2015 and is expected to be completed and ready for production in Q2 of 2016.</a:t>
            </a:r>
            <a:endParaRPr lang="en-US" dirty="0" smtClean="0"/>
          </a:p>
          <a:p>
            <a:endParaRPr lang="en-US" dirty="0" smtClean="0"/>
          </a:p>
          <a:p>
            <a:r>
              <a:rPr lang="en-US" sz="1200" kern="1200" dirty="0" smtClean="0">
                <a:solidFill>
                  <a:schemeClr val="tx1"/>
                </a:solidFill>
                <a:latin typeface="+mn-lt"/>
                <a:ea typeface="+mn-ea"/>
                <a:cs typeface="+mn-cs"/>
              </a:rPr>
              <a:t>Polaris is a high-quality company that has a history of being conservatively run, which has resulted in positive ratings from both Morningstar and S&amp;P. Morningstar has given the company a "wide" economic moat and a "strong" financial health ratings, although it also gives a "high" uncertainty rating due to concerns of high industry inventory and shaky global consumer confidence.</a:t>
            </a:r>
          </a:p>
          <a:p>
            <a:r>
              <a:rPr lang="en-US" sz="1200" kern="1200" dirty="0" smtClean="0">
                <a:solidFill>
                  <a:schemeClr val="tx1"/>
                </a:solidFill>
                <a:latin typeface="+mn-lt"/>
                <a:ea typeface="+mn-ea"/>
                <a:cs typeface="+mn-cs"/>
              </a:rPr>
              <a:t>Meanwhile, S&amp;P gives the company an "A" quality ranking as well as an S&amp;P </a:t>
            </a:r>
            <a:r>
              <a:rPr lang="en-US" sz="1200" kern="1200" dirty="0" err="1" smtClean="0">
                <a:solidFill>
                  <a:schemeClr val="tx1"/>
                </a:solidFill>
                <a:latin typeface="+mn-lt"/>
                <a:ea typeface="+mn-ea"/>
                <a:cs typeface="+mn-cs"/>
              </a:rPr>
              <a:t>Investability</a:t>
            </a:r>
            <a:r>
              <a:rPr lang="en-US" sz="1200" kern="1200" dirty="0" smtClean="0">
                <a:solidFill>
                  <a:schemeClr val="tx1"/>
                </a:solidFill>
                <a:latin typeface="+mn-lt"/>
                <a:ea typeface="+mn-ea"/>
                <a:cs typeface="+mn-cs"/>
              </a:rPr>
              <a:t> Quotient Ranking of 96%. </a:t>
            </a:r>
            <a:r>
              <a:rPr lang="en-US" sz="1200" kern="1200" smtClean="0">
                <a:solidFill>
                  <a:schemeClr val="tx1"/>
                </a:solidFill>
                <a:latin typeface="+mn-lt"/>
                <a:ea typeface="+mn-ea"/>
                <a:cs typeface="+mn-cs"/>
              </a:rPr>
              <a:t>The company does not have an S&amp;P credit rating, but has a reasonable debt/cap ratio of just 24% and debt/equity ratio of 34%.</a:t>
            </a:r>
            <a:endParaRPr lang="en-US" smtClean="0"/>
          </a:p>
          <a:p>
            <a:endParaRPr lang="en-US"/>
          </a:p>
        </p:txBody>
      </p:sp>
      <p:sp>
        <p:nvSpPr>
          <p:cNvPr id="4" name="Slide Number Placeholder 3"/>
          <p:cNvSpPr>
            <a:spLocks noGrp="1"/>
          </p:cNvSpPr>
          <p:nvPr>
            <p:ph type="sldNum" sz="quarter" idx="10"/>
          </p:nvPr>
        </p:nvSpPr>
        <p:spPr/>
        <p:txBody>
          <a:bodyPr/>
          <a:lstStyle/>
          <a:p>
            <a:fld id="{DB729BBB-A6BD-0043-9274-F1BDC211485F}" type="slidenum">
              <a:rPr lang="en-US" smtClean="0"/>
              <a:t>19</a:t>
            </a:fld>
            <a:endParaRPr lang="en-US"/>
          </a:p>
        </p:txBody>
      </p:sp>
    </p:spTree>
    <p:extLst>
      <p:ext uri="{BB962C8B-B14F-4D97-AF65-F5344CB8AC3E}">
        <p14:creationId xmlns:p14="http://schemas.microsoft.com/office/powerpoint/2010/main" val="4261571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sz="1200" kern="1200" dirty="0" smtClean="0">
                <a:solidFill>
                  <a:schemeClr val="tx1"/>
                </a:solidFill>
                <a:latin typeface="+mn-lt"/>
                <a:ea typeface="+mn-ea"/>
                <a:cs typeface="+mn-cs"/>
              </a:rPr>
              <a:t>U.S./Canadian utility deals</a:t>
            </a:r>
          </a:p>
          <a:p>
            <a:r>
              <a:rPr lang="en-US" sz="1200" kern="1200" dirty="0" smtClean="0">
                <a:solidFill>
                  <a:schemeClr val="tx1"/>
                </a:solidFill>
                <a:latin typeface="+mn-lt"/>
                <a:ea typeface="+mn-ea"/>
                <a:cs typeface="+mn-cs"/>
              </a:rPr>
              <a:t>Some utility companies in Canada and the United States such as Southern Co. and Duke Energy Corp are buying utilities with potential growth amid the weakening of electricity sales. Nearly 30 utility transactions have been announced in both countries this year. The total value of the announced deals was approximately $44 billion based on data compiled by Bloomberg.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Customers requested the FERC to reduce the allowed return on equity for the company. A Commission’s chief administrative law judge is expected to decide on the request in the middle of December.</a:t>
            </a:r>
            <a:endParaRPr lang="en-US" dirty="0" smtClean="0"/>
          </a:p>
          <a:p>
            <a:endParaRPr lang="en-US" dirty="0"/>
          </a:p>
        </p:txBody>
      </p:sp>
      <p:sp>
        <p:nvSpPr>
          <p:cNvPr id="4" name="Slide Number Placeholder 3"/>
          <p:cNvSpPr>
            <a:spLocks noGrp="1"/>
          </p:cNvSpPr>
          <p:nvPr>
            <p:ph type="sldNum" sz="quarter" idx="10"/>
          </p:nvPr>
        </p:nvSpPr>
        <p:spPr/>
        <p:txBody>
          <a:bodyPr/>
          <a:lstStyle/>
          <a:p>
            <a:fld id="{DB729BBB-A6BD-0043-9274-F1BDC211485F}" type="slidenum">
              <a:rPr lang="en-US" smtClean="0"/>
              <a:t>20</a:t>
            </a:fld>
            <a:endParaRPr lang="en-US"/>
          </a:p>
        </p:txBody>
      </p:sp>
    </p:spTree>
    <p:extLst>
      <p:ext uri="{BB962C8B-B14F-4D97-AF65-F5344CB8AC3E}">
        <p14:creationId xmlns:p14="http://schemas.microsoft.com/office/powerpoint/2010/main" val="3457943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318F20-C254-4892-B782-81385F60F93C}"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F8595-86BD-4FF6-AC41-A4D28CFF452F}" type="slidenum">
              <a:rPr lang="en-US" smtClean="0"/>
              <a:t>‹#›</a:t>
            </a:fld>
            <a:endParaRPr lang="en-US"/>
          </a:p>
        </p:txBody>
      </p:sp>
    </p:spTree>
    <p:extLst>
      <p:ext uri="{BB962C8B-B14F-4D97-AF65-F5344CB8AC3E}">
        <p14:creationId xmlns:p14="http://schemas.microsoft.com/office/powerpoint/2010/main" val="360480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318F20-C254-4892-B782-81385F60F93C}"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F8595-86BD-4FF6-AC41-A4D28CFF452F}" type="slidenum">
              <a:rPr lang="en-US" smtClean="0"/>
              <a:t>‹#›</a:t>
            </a:fld>
            <a:endParaRPr lang="en-US"/>
          </a:p>
        </p:txBody>
      </p:sp>
    </p:spTree>
    <p:extLst>
      <p:ext uri="{BB962C8B-B14F-4D97-AF65-F5344CB8AC3E}">
        <p14:creationId xmlns:p14="http://schemas.microsoft.com/office/powerpoint/2010/main" val="258190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318F20-C254-4892-B782-81385F60F93C}"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F8595-86BD-4FF6-AC41-A4D28CFF452F}" type="slidenum">
              <a:rPr lang="en-US" smtClean="0"/>
              <a:t>‹#›</a:t>
            </a:fld>
            <a:endParaRPr lang="en-US"/>
          </a:p>
        </p:txBody>
      </p:sp>
    </p:spTree>
    <p:extLst>
      <p:ext uri="{BB962C8B-B14F-4D97-AF65-F5344CB8AC3E}">
        <p14:creationId xmlns:p14="http://schemas.microsoft.com/office/powerpoint/2010/main" val="2824667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1500">
                <a:latin typeface="Garamond" panose="02020404030301010803" pitchFamily="18" charset="0"/>
              </a:defRPr>
            </a:lvl1pPr>
            <a:lvl2pPr>
              <a:defRPr sz="1500">
                <a:latin typeface="Garamond" panose="02020404030301010803" pitchFamily="18" charset="0"/>
              </a:defRPr>
            </a:lvl2pPr>
            <a:lvl3pPr>
              <a:defRPr sz="1500">
                <a:latin typeface="Garamond" panose="02020404030301010803" pitchFamily="18" charset="0"/>
              </a:defRPr>
            </a:lvl3pPr>
            <a:lvl4pPr>
              <a:defRPr sz="1500">
                <a:latin typeface="Garamond" panose="02020404030301010803" pitchFamily="18" charset="0"/>
              </a:defRPr>
            </a:lvl4pPr>
            <a:lvl5pPr>
              <a:defRPr sz="1500">
                <a:latin typeface="Garamond" panose="02020404030301010803"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318F20-C254-4892-B782-81385F60F93C}"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F8595-86BD-4FF6-AC41-A4D28CFF452F}" type="slidenum">
              <a:rPr lang="en-US" smtClean="0"/>
              <a:t>‹#›</a:t>
            </a:fld>
            <a:endParaRPr lang="en-US"/>
          </a:p>
        </p:txBody>
      </p:sp>
    </p:spTree>
    <p:extLst>
      <p:ext uri="{BB962C8B-B14F-4D97-AF65-F5344CB8AC3E}">
        <p14:creationId xmlns:p14="http://schemas.microsoft.com/office/powerpoint/2010/main" val="23461202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318F20-C254-4892-B782-81385F60F93C}"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F8595-86BD-4FF6-AC41-A4D28CFF452F}" type="slidenum">
              <a:rPr lang="en-US" smtClean="0"/>
              <a:t>‹#›</a:t>
            </a:fld>
            <a:endParaRPr lang="en-US"/>
          </a:p>
        </p:txBody>
      </p:sp>
    </p:spTree>
    <p:extLst>
      <p:ext uri="{BB962C8B-B14F-4D97-AF65-F5344CB8AC3E}">
        <p14:creationId xmlns:p14="http://schemas.microsoft.com/office/powerpoint/2010/main" val="2446123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318F20-C254-4892-B782-81385F60F93C}"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F8595-86BD-4FF6-AC41-A4D28CFF452F}" type="slidenum">
              <a:rPr lang="en-US" smtClean="0"/>
              <a:t>‹#›</a:t>
            </a:fld>
            <a:endParaRPr lang="en-US"/>
          </a:p>
        </p:txBody>
      </p:sp>
    </p:spTree>
    <p:extLst>
      <p:ext uri="{BB962C8B-B14F-4D97-AF65-F5344CB8AC3E}">
        <p14:creationId xmlns:p14="http://schemas.microsoft.com/office/powerpoint/2010/main" val="142864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318F20-C254-4892-B782-81385F60F93C}" type="datetimeFigureOut">
              <a:rPr lang="en-US" smtClean="0"/>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2F8595-86BD-4FF6-AC41-A4D28CFF452F}" type="slidenum">
              <a:rPr lang="en-US" smtClean="0"/>
              <a:t>‹#›</a:t>
            </a:fld>
            <a:endParaRPr lang="en-US"/>
          </a:p>
        </p:txBody>
      </p:sp>
    </p:spTree>
    <p:extLst>
      <p:ext uri="{BB962C8B-B14F-4D97-AF65-F5344CB8AC3E}">
        <p14:creationId xmlns:p14="http://schemas.microsoft.com/office/powerpoint/2010/main" val="908754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318F20-C254-4892-B782-81385F60F93C}" type="datetimeFigureOut">
              <a:rPr lang="en-US" smtClean="0"/>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2F8595-86BD-4FF6-AC41-A4D28CFF452F}" type="slidenum">
              <a:rPr lang="en-US" smtClean="0"/>
              <a:t>‹#›</a:t>
            </a:fld>
            <a:endParaRPr lang="en-US"/>
          </a:p>
        </p:txBody>
      </p:sp>
    </p:spTree>
    <p:extLst>
      <p:ext uri="{BB962C8B-B14F-4D97-AF65-F5344CB8AC3E}">
        <p14:creationId xmlns:p14="http://schemas.microsoft.com/office/powerpoint/2010/main" val="2182879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18F20-C254-4892-B782-81385F60F93C}" type="datetimeFigureOut">
              <a:rPr lang="en-US" smtClean="0"/>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2F8595-86BD-4FF6-AC41-A4D28CFF452F}" type="slidenum">
              <a:rPr lang="en-US" smtClean="0"/>
              <a:t>‹#›</a:t>
            </a:fld>
            <a:endParaRPr lang="en-US"/>
          </a:p>
        </p:txBody>
      </p:sp>
    </p:spTree>
    <p:extLst>
      <p:ext uri="{BB962C8B-B14F-4D97-AF65-F5344CB8AC3E}">
        <p14:creationId xmlns:p14="http://schemas.microsoft.com/office/powerpoint/2010/main" val="101603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318F20-C254-4892-B782-81385F60F93C}"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F8595-86BD-4FF6-AC41-A4D28CFF452F}" type="slidenum">
              <a:rPr lang="en-US" smtClean="0"/>
              <a:t>‹#›</a:t>
            </a:fld>
            <a:endParaRPr lang="en-US"/>
          </a:p>
        </p:txBody>
      </p:sp>
    </p:spTree>
    <p:extLst>
      <p:ext uri="{BB962C8B-B14F-4D97-AF65-F5344CB8AC3E}">
        <p14:creationId xmlns:p14="http://schemas.microsoft.com/office/powerpoint/2010/main" val="4042820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318F20-C254-4892-B782-81385F60F93C}"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F8595-86BD-4FF6-AC41-A4D28CFF452F}" type="slidenum">
              <a:rPr lang="en-US" smtClean="0"/>
              <a:t>‹#›</a:t>
            </a:fld>
            <a:endParaRPr lang="en-US"/>
          </a:p>
        </p:txBody>
      </p:sp>
    </p:spTree>
    <p:extLst>
      <p:ext uri="{BB962C8B-B14F-4D97-AF65-F5344CB8AC3E}">
        <p14:creationId xmlns:p14="http://schemas.microsoft.com/office/powerpoint/2010/main" val="3731579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
              <a:schemeClr val="accent5">
                <a:lumMod val="5000"/>
                <a:lumOff val="95000"/>
              </a:schemeClr>
            </a:gs>
            <a:gs pos="38000">
              <a:schemeClr val="accent5">
                <a:lumMod val="45000"/>
                <a:lumOff val="55000"/>
              </a:schemeClr>
            </a:gs>
            <a:gs pos="57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318F20-C254-4892-B782-81385F60F93C}" type="datetimeFigureOut">
              <a:rPr lang="en-US" smtClean="0"/>
              <a:t>12/9/2015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2F8595-86BD-4FF6-AC41-A4D28CFF452F}" type="slidenum">
              <a:rPr lang="en-US" smtClean="0"/>
              <a:t>‹#›</a:t>
            </a:fld>
            <a:endParaRPr lang="en-US"/>
          </a:p>
        </p:txBody>
      </p:sp>
    </p:spTree>
    <p:extLst>
      <p:ext uri="{BB962C8B-B14F-4D97-AF65-F5344CB8AC3E}">
        <p14:creationId xmlns:p14="http://schemas.microsoft.com/office/powerpoint/2010/main" val="374126381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6.png"/><Relationship Id="rId7" Type="http://schemas.openxmlformats.org/officeDocument/2006/relationships/diagramColors" Target="../diagrams/colors1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hyperlink" Target="http://corp.bankofamerica.com/documents/16307/0/capital_market_outlook.pdf" TargetMode="External"/><Relationship Id="rId7" Type="http://schemas.openxmlformats.org/officeDocument/2006/relationships/diagramColors" Target="../diagrams/colors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4.png"/><Relationship Id="rId7" Type="http://schemas.openxmlformats.org/officeDocument/2006/relationships/diagramColors" Target="../diagrams/colors1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7924800" cy="2133600"/>
          </a:xfrm>
          <a:solidFill>
            <a:schemeClr val="accent2">
              <a:lumMod val="50000"/>
            </a:schemeClr>
          </a:solidFill>
        </p:spPr>
        <p:txBody>
          <a:bodyPr>
            <a:noAutofit/>
          </a:bodyPr>
          <a:lstStyle/>
          <a:p>
            <a:pPr marL="0" indent="0">
              <a:buNone/>
            </a:pPr>
            <a:r>
              <a:rPr lang="en-US" sz="5000" dirty="0">
                <a:solidFill>
                  <a:schemeClr val="bg1"/>
                </a:solidFill>
              </a:rPr>
              <a:t>University of Connecticut MBA SMF </a:t>
            </a:r>
            <a:r>
              <a:rPr lang="en-US" sz="5000" dirty="0" smtClean="0">
                <a:solidFill>
                  <a:schemeClr val="bg1"/>
                </a:solidFill>
              </a:rPr>
              <a:t>Presentation</a:t>
            </a:r>
          </a:p>
          <a:p>
            <a:pPr marL="0" indent="0">
              <a:buNone/>
            </a:pPr>
            <a:r>
              <a:rPr lang="en-US" sz="2500" dirty="0">
                <a:solidFill>
                  <a:schemeClr val="bg1"/>
                </a:solidFill>
              </a:rPr>
              <a:t>December 9</a:t>
            </a:r>
            <a:r>
              <a:rPr lang="en-US" sz="2500" dirty="0" smtClean="0">
                <a:solidFill>
                  <a:schemeClr val="bg1"/>
                </a:solidFill>
              </a:rPr>
              <a:t>th 2015</a:t>
            </a:r>
            <a:endParaRPr lang="en-US" sz="2500" dirty="0">
              <a:solidFill>
                <a:schemeClr val="bg1"/>
              </a:solidFill>
            </a:endParaRPr>
          </a:p>
        </p:txBody>
      </p:sp>
      <p:sp>
        <p:nvSpPr>
          <p:cNvPr id="8" name="Content Placeholder 2"/>
          <p:cNvSpPr txBox="1">
            <a:spLocks/>
          </p:cNvSpPr>
          <p:nvPr/>
        </p:nvSpPr>
        <p:spPr>
          <a:xfrm>
            <a:off x="0" y="5562599"/>
            <a:ext cx="9143999" cy="1286435"/>
          </a:xfrm>
          <a:prstGeom prst="rect">
            <a:avLst/>
          </a:prstGeom>
          <a:solidFill>
            <a:schemeClr val="accent2">
              <a:lumMod val="50000"/>
            </a:schemeClr>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Garamond" panose="02020404030301010803"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aramond" panose="02020404030301010803"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aramond" panose="02020404030301010803"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aramond" panose="02020404030301010803"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aramond" panose="020204040303010108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dirty="0">
                <a:solidFill>
                  <a:schemeClr val="bg1"/>
                </a:solidFill>
              </a:rPr>
              <a:t>Akhil </a:t>
            </a:r>
            <a:r>
              <a:rPr lang="en-US" sz="2000" dirty="0" smtClean="0">
                <a:solidFill>
                  <a:schemeClr val="bg1"/>
                </a:solidFill>
              </a:rPr>
              <a:t>Sood, Akhilesh</a:t>
            </a:r>
            <a:r>
              <a:rPr lang="en-US" sz="2000" dirty="0">
                <a:solidFill>
                  <a:schemeClr val="bg1"/>
                </a:solidFill>
              </a:rPr>
              <a:t> </a:t>
            </a:r>
            <a:r>
              <a:rPr lang="en-US" sz="2000" dirty="0" smtClean="0">
                <a:solidFill>
                  <a:schemeClr val="bg1"/>
                </a:solidFill>
              </a:rPr>
              <a:t>Kumar</a:t>
            </a:r>
            <a:r>
              <a:rPr lang="en-US" sz="2000" dirty="0">
                <a:solidFill>
                  <a:schemeClr val="bg1"/>
                </a:solidFill>
              </a:rPr>
              <a:t>, Alex Sadowski</a:t>
            </a:r>
            <a:endParaRPr lang="en-US" sz="2000" dirty="0" smtClean="0">
              <a:solidFill>
                <a:schemeClr val="bg1"/>
              </a:solidFill>
            </a:endParaRPr>
          </a:p>
          <a:p>
            <a:pPr marL="0" indent="0">
              <a:buNone/>
            </a:pPr>
            <a:r>
              <a:rPr lang="en-US" sz="2000" dirty="0" smtClean="0">
                <a:solidFill>
                  <a:schemeClr val="bg1"/>
                </a:solidFill>
              </a:rPr>
              <a:t>Christopher Norris, </a:t>
            </a:r>
            <a:r>
              <a:rPr lang="en-US" sz="2000" dirty="0">
                <a:solidFill>
                  <a:schemeClr val="bg1"/>
                </a:solidFill>
              </a:rPr>
              <a:t>Edward </a:t>
            </a:r>
            <a:r>
              <a:rPr lang="en-US" sz="2000" dirty="0" smtClean="0">
                <a:solidFill>
                  <a:schemeClr val="bg1"/>
                </a:solidFill>
              </a:rPr>
              <a:t>Laclaustra, </a:t>
            </a:r>
            <a:r>
              <a:rPr lang="en-US" sz="2000" dirty="0">
                <a:solidFill>
                  <a:schemeClr val="bg1"/>
                </a:solidFill>
              </a:rPr>
              <a:t>Jason </a:t>
            </a:r>
            <a:r>
              <a:rPr lang="en-US" sz="2000" dirty="0" smtClean="0">
                <a:solidFill>
                  <a:schemeClr val="bg1"/>
                </a:solidFill>
              </a:rPr>
              <a:t>Harris, </a:t>
            </a:r>
            <a:endParaRPr lang="en-US" sz="2000" dirty="0">
              <a:solidFill>
                <a:schemeClr val="bg1"/>
              </a:solidFill>
            </a:endParaRPr>
          </a:p>
          <a:p>
            <a:pPr marL="0" indent="0">
              <a:buNone/>
            </a:pPr>
            <a:r>
              <a:rPr lang="en-US" sz="2000" dirty="0">
                <a:solidFill>
                  <a:schemeClr val="bg1"/>
                </a:solidFill>
              </a:rPr>
              <a:t>Jifeng </a:t>
            </a:r>
            <a:r>
              <a:rPr lang="en-US" sz="2000" dirty="0" smtClean="0">
                <a:solidFill>
                  <a:schemeClr val="bg1"/>
                </a:solidFill>
              </a:rPr>
              <a:t>Hu, </a:t>
            </a:r>
            <a:r>
              <a:rPr lang="en-US" sz="2000" dirty="0">
                <a:solidFill>
                  <a:schemeClr val="bg1"/>
                </a:solidFill>
              </a:rPr>
              <a:t>Lingfan </a:t>
            </a:r>
            <a:r>
              <a:rPr lang="en-US" sz="2000" dirty="0" smtClean="0">
                <a:solidFill>
                  <a:schemeClr val="bg1"/>
                </a:solidFill>
              </a:rPr>
              <a:t>Sun, Neel Munot, Yun Xie </a:t>
            </a:r>
          </a:p>
          <a:p>
            <a:pPr marL="0" indent="0">
              <a:buNone/>
            </a:pPr>
            <a:r>
              <a:rPr lang="en-US" sz="2000" dirty="0" smtClean="0">
                <a:solidFill>
                  <a:schemeClr val="bg1"/>
                </a:solidFill>
              </a:rPr>
              <a:t>,, </a:t>
            </a:r>
            <a:endParaRPr lang="en-US" sz="2000" dirty="0">
              <a:solidFill>
                <a:schemeClr val="bg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1717" y="5562599"/>
            <a:ext cx="1447800" cy="1286436"/>
          </a:xfrm>
          <a:prstGeom prst="rect">
            <a:avLst/>
          </a:prstGeom>
        </p:spPr>
      </p:pic>
    </p:spTree>
    <p:extLst>
      <p:ext uri="{BB962C8B-B14F-4D97-AF65-F5344CB8AC3E}">
        <p14:creationId xmlns:p14="http://schemas.microsoft.com/office/powerpoint/2010/main" val="4171212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42281"/>
            <a:ext cx="7886700" cy="4351338"/>
          </a:xfrm>
        </p:spPr>
        <p:txBody>
          <a:bodyPr>
            <a:normAutofit/>
          </a:bodyPr>
          <a:lstStyle/>
          <a:p>
            <a:r>
              <a:rPr lang="en-US" sz="2400" dirty="0" smtClean="0"/>
              <a:t>Wages &amp; Consumer Confidence</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2362200"/>
            <a:ext cx="391477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371725"/>
            <a:ext cx="3829050"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0" y="533400"/>
            <a:ext cx="5334000" cy="676906"/>
          </a:xfrm>
          <a:prstGeom prst="rect">
            <a:avLst/>
          </a:prstGeom>
          <a:solidFill>
            <a:schemeClr val="accent3">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latin typeface="Garamond" panose="02020404030301010803" pitchFamily="18" charset="0"/>
              </a:rPr>
              <a:t>Economic Outlook - US</a:t>
            </a:r>
          </a:p>
        </p:txBody>
      </p:sp>
      <p:graphicFrame>
        <p:nvGraphicFramePr>
          <p:cNvPr id="8" name="Diagram 7"/>
          <p:cNvGraphicFramePr/>
          <p:nvPr>
            <p:extLst>
              <p:ext uri="{D42A27DB-BD31-4B8C-83A1-F6EECF244321}">
                <p14:modId xmlns:p14="http://schemas.microsoft.com/office/powerpoint/2010/main" val="1866853364"/>
              </p:ext>
            </p:extLst>
          </p:nvPr>
        </p:nvGraphicFramePr>
        <p:xfrm>
          <a:off x="0" y="6123175"/>
          <a:ext cx="9144000" cy="7348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97885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671253991"/>
              </p:ext>
            </p:extLst>
          </p:nvPr>
        </p:nvGraphicFramePr>
        <p:xfrm>
          <a:off x="762000" y="1752600"/>
          <a:ext cx="73152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0" y="228600"/>
            <a:ext cx="5334000" cy="676906"/>
          </a:xfrm>
          <a:prstGeom prst="rect">
            <a:avLst/>
          </a:prstGeom>
          <a:solidFill>
            <a:schemeClr val="accent3">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Garamond" panose="02020404030301010803" pitchFamily="18" charset="0"/>
              </a:rPr>
              <a:t>Portfolio Status I :17 Stocks</a:t>
            </a:r>
          </a:p>
        </p:txBody>
      </p:sp>
      <p:graphicFrame>
        <p:nvGraphicFramePr>
          <p:cNvPr id="7" name="Diagram 6"/>
          <p:cNvGraphicFramePr/>
          <p:nvPr>
            <p:extLst>
              <p:ext uri="{D42A27DB-BD31-4B8C-83A1-F6EECF244321}">
                <p14:modId xmlns:p14="http://schemas.microsoft.com/office/powerpoint/2010/main" val="179559392"/>
              </p:ext>
            </p:extLst>
          </p:nvPr>
        </p:nvGraphicFramePr>
        <p:xfrm>
          <a:off x="0" y="6123175"/>
          <a:ext cx="9144000" cy="734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249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115275367"/>
              </p:ext>
            </p:extLst>
          </p:nvPr>
        </p:nvGraphicFramePr>
        <p:xfrm>
          <a:off x="1219200" y="1752600"/>
          <a:ext cx="70866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10551" y="456954"/>
            <a:ext cx="5334000" cy="676906"/>
          </a:xfrm>
          <a:prstGeom prst="rect">
            <a:avLst/>
          </a:prstGeom>
          <a:solidFill>
            <a:schemeClr val="accent3">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Garamond" panose="02020404030301010803" pitchFamily="18" charset="0"/>
              </a:rPr>
              <a:t>Portfolio Status II : Return</a:t>
            </a:r>
          </a:p>
        </p:txBody>
      </p:sp>
      <p:graphicFrame>
        <p:nvGraphicFramePr>
          <p:cNvPr id="7" name="Diagram 6"/>
          <p:cNvGraphicFramePr/>
          <p:nvPr>
            <p:extLst>
              <p:ext uri="{D42A27DB-BD31-4B8C-83A1-F6EECF244321}">
                <p14:modId xmlns:p14="http://schemas.microsoft.com/office/powerpoint/2010/main" val="2264959300"/>
              </p:ext>
            </p:extLst>
          </p:nvPr>
        </p:nvGraphicFramePr>
        <p:xfrm>
          <a:off x="0" y="6123175"/>
          <a:ext cx="9144000" cy="734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3423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412443679"/>
              </p:ext>
            </p:extLst>
          </p:nvPr>
        </p:nvGraphicFramePr>
        <p:xfrm>
          <a:off x="685800" y="1600200"/>
          <a:ext cx="7848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0" y="466094"/>
            <a:ext cx="7086600" cy="676906"/>
          </a:xfrm>
          <a:prstGeom prst="rect">
            <a:avLst/>
          </a:prstGeom>
          <a:solidFill>
            <a:schemeClr val="accent3">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Garamond" panose="02020404030301010803" pitchFamily="18" charset="0"/>
              </a:rPr>
              <a:t>Portfolio Analysis: Sector Allocation</a:t>
            </a:r>
          </a:p>
        </p:txBody>
      </p:sp>
      <p:graphicFrame>
        <p:nvGraphicFramePr>
          <p:cNvPr id="7" name="Diagram 6"/>
          <p:cNvGraphicFramePr/>
          <p:nvPr>
            <p:extLst>
              <p:ext uri="{D42A27DB-BD31-4B8C-83A1-F6EECF244321}">
                <p14:modId xmlns:p14="http://schemas.microsoft.com/office/powerpoint/2010/main" val="2670858531"/>
              </p:ext>
            </p:extLst>
          </p:nvPr>
        </p:nvGraphicFramePr>
        <p:xfrm>
          <a:off x="0" y="6123175"/>
          <a:ext cx="9144000" cy="734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0751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17655243"/>
              </p:ext>
            </p:extLst>
          </p:nvPr>
        </p:nvGraphicFramePr>
        <p:xfrm>
          <a:off x="381000" y="838200"/>
          <a:ext cx="8381999" cy="5257800"/>
        </p:xfrm>
        <a:graphic>
          <a:graphicData uri="http://schemas.openxmlformats.org/drawingml/2006/table">
            <a:tbl>
              <a:tblPr firstRow="1" firstCol="1" bandRow="1">
                <a:tableStyleId>{F5AB1C69-6EDB-4FF4-983F-18BD219EF322}</a:tableStyleId>
              </a:tblPr>
              <a:tblGrid>
                <a:gridCol w="2146468"/>
                <a:gridCol w="1523301"/>
                <a:gridCol w="996301"/>
                <a:gridCol w="692410"/>
                <a:gridCol w="846277"/>
                <a:gridCol w="957833"/>
                <a:gridCol w="1219409"/>
              </a:tblGrid>
              <a:tr h="344694">
                <a:tc>
                  <a:txBody>
                    <a:bodyPr/>
                    <a:lstStyle/>
                    <a:p>
                      <a:pPr marL="0" marR="0">
                        <a:lnSpc>
                          <a:spcPct val="107000"/>
                        </a:lnSpc>
                        <a:spcBef>
                          <a:spcPts val="0"/>
                        </a:spcBef>
                        <a:spcAft>
                          <a:spcPts val="0"/>
                        </a:spcAft>
                      </a:pPr>
                      <a:r>
                        <a:rPr lang="en-US" sz="1000" dirty="0">
                          <a:effectLst/>
                          <a:latin typeface="Garamond" panose="02020404030301010803" pitchFamily="18" charset="0"/>
                        </a:rPr>
                        <a:t>Industry</a:t>
                      </a:r>
                      <a:endParaRPr lang="en-US" sz="1000" dirty="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Company</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Date Purchased</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dirty="0">
                          <a:effectLst/>
                          <a:latin typeface="Garamond" panose="02020404030301010803" pitchFamily="18" charset="0"/>
                        </a:rPr>
                        <a:t>Shares Held</a:t>
                      </a:r>
                      <a:endParaRPr lang="en-US" sz="1000" dirty="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Current Price</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Portfolio Weight</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Current Position Value</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r>
              <a:tr h="201341">
                <a:tc gridSpan="5">
                  <a:txBody>
                    <a:bodyPr/>
                    <a:lstStyle/>
                    <a:p>
                      <a:pPr marL="0" marR="0">
                        <a:lnSpc>
                          <a:spcPct val="107000"/>
                        </a:lnSpc>
                        <a:spcBef>
                          <a:spcPts val="0"/>
                        </a:spcBef>
                        <a:spcAft>
                          <a:spcPts val="0"/>
                        </a:spcAft>
                      </a:pPr>
                      <a:r>
                        <a:rPr lang="en-US" sz="1000" dirty="0">
                          <a:effectLst/>
                          <a:latin typeface="Garamond" panose="02020404030301010803" pitchFamily="18" charset="0"/>
                        </a:rPr>
                        <a:t>Consumer Discretionary</a:t>
                      </a:r>
                      <a:endParaRPr lang="en-US" sz="1000" dirty="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solidFill>
                      <a:srgbClr val="86564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ct val="107000"/>
                        </a:lnSpc>
                        <a:spcBef>
                          <a:spcPts val="0"/>
                        </a:spcBef>
                        <a:spcAft>
                          <a:spcPts val="0"/>
                        </a:spcAft>
                      </a:pPr>
                      <a:r>
                        <a:rPr lang="en-US" sz="1000" b="1" dirty="0">
                          <a:solidFill>
                            <a:schemeClr val="bg1"/>
                          </a:solidFill>
                          <a:effectLst/>
                          <a:latin typeface="Garamond" panose="02020404030301010803" pitchFamily="18" charset="0"/>
                        </a:rPr>
                        <a:t>23.5%</a:t>
                      </a:r>
                      <a:endParaRPr lang="en-US" sz="10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solidFill>
                      <a:srgbClr val="865640"/>
                    </a:solidFill>
                  </a:tcPr>
                </a:tc>
                <a:tc>
                  <a:txBody>
                    <a:bodyPr/>
                    <a:lstStyle/>
                    <a:p>
                      <a:pPr marL="0" marR="0" algn="r">
                        <a:lnSpc>
                          <a:spcPct val="107000"/>
                        </a:lnSpc>
                        <a:spcBef>
                          <a:spcPts val="0"/>
                        </a:spcBef>
                        <a:spcAft>
                          <a:spcPts val="0"/>
                        </a:spcAft>
                      </a:pPr>
                      <a:r>
                        <a:rPr lang="en-US" sz="1000" b="1" dirty="0">
                          <a:solidFill>
                            <a:schemeClr val="bg1"/>
                          </a:solidFill>
                          <a:effectLst/>
                          <a:latin typeface="Garamond" panose="02020404030301010803" pitchFamily="18" charset="0"/>
                        </a:rPr>
                        <a:t>201,182</a:t>
                      </a:r>
                      <a:endParaRPr lang="en-US" sz="10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solidFill>
                      <a:srgbClr val="865640"/>
                    </a:solidFill>
                  </a:tcPr>
                </a:tc>
              </a:tr>
              <a:tr h="172347">
                <a:tc>
                  <a:txBody>
                    <a:bodyPr/>
                    <a:lstStyle/>
                    <a:p>
                      <a:pPr marL="0" marR="0">
                        <a:lnSpc>
                          <a:spcPct val="107000"/>
                        </a:lnSpc>
                        <a:spcBef>
                          <a:spcPts val="0"/>
                        </a:spcBef>
                        <a:spcAft>
                          <a:spcPts val="0"/>
                        </a:spcAft>
                      </a:pPr>
                      <a:r>
                        <a:rPr lang="en-US" sz="1000">
                          <a:effectLst/>
                          <a:latin typeface="Garamond" panose="02020404030301010803" pitchFamily="18" charset="0"/>
                        </a:rPr>
                        <a:t>Leisure Products</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Polaris</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29-Oct-15</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450</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105.73</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5.9%</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47,601</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r>
              <a:tr h="172347">
                <a:tc>
                  <a:txBody>
                    <a:bodyPr/>
                    <a:lstStyle/>
                    <a:p>
                      <a:pPr marL="0" marR="0">
                        <a:lnSpc>
                          <a:spcPct val="107000"/>
                        </a:lnSpc>
                        <a:spcBef>
                          <a:spcPts val="0"/>
                        </a:spcBef>
                        <a:spcAft>
                          <a:spcPts val="0"/>
                        </a:spcAft>
                      </a:pPr>
                      <a:r>
                        <a:rPr lang="en-US" sz="1000">
                          <a:effectLst/>
                          <a:latin typeface="Garamond" panose="02020404030301010803" pitchFamily="18" charset="0"/>
                        </a:rPr>
                        <a:t>Media &amp; Entertainment </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Disney</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29-Oct-15</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435</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119.42</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5.8%</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50,195</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r>
              <a:tr h="172347">
                <a:tc>
                  <a:txBody>
                    <a:bodyPr/>
                    <a:lstStyle/>
                    <a:p>
                      <a:pPr marL="0" marR="0">
                        <a:lnSpc>
                          <a:spcPct val="107000"/>
                        </a:lnSpc>
                        <a:spcBef>
                          <a:spcPts val="0"/>
                        </a:spcBef>
                        <a:spcAft>
                          <a:spcPts val="0"/>
                        </a:spcAft>
                      </a:pPr>
                      <a:r>
                        <a:rPr lang="en-US" sz="1000">
                          <a:effectLst/>
                          <a:latin typeface="Garamond" panose="02020404030301010803" pitchFamily="18" charset="0"/>
                        </a:rPr>
                        <a:t>Household Durables</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Toll Brothers</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29-Oct-15</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1400</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37.10</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5.9%</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53,284</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r>
              <a:tr h="172347">
                <a:tc>
                  <a:txBody>
                    <a:bodyPr/>
                    <a:lstStyle/>
                    <a:p>
                      <a:pPr marL="0" marR="0">
                        <a:lnSpc>
                          <a:spcPct val="107000"/>
                        </a:lnSpc>
                        <a:spcBef>
                          <a:spcPts val="0"/>
                        </a:spcBef>
                        <a:spcAft>
                          <a:spcPts val="0"/>
                        </a:spcAft>
                      </a:pPr>
                      <a:r>
                        <a:rPr lang="en-US" sz="1000">
                          <a:effectLst/>
                          <a:latin typeface="Garamond" panose="02020404030301010803" pitchFamily="18" charset="0"/>
                        </a:rPr>
                        <a:t>Specialty Retail</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Carmax</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6-Nov-15</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875</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56.63</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5.9%</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50,103</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r>
              <a:tr h="201341">
                <a:tc gridSpan="5">
                  <a:txBody>
                    <a:bodyPr/>
                    <a:lstStyle/>
                    <a:p>
                      <a:pPr marL="0" marR="0">
                        <a:lnSpc>
                          <a:spcPct val="107000"/>
                        </a:lnSpc>
                        <a:spcBef>
                          <a:spcPts val="0"/>
                        </a:spcBef>
                        <a:spcAft>
                          <a:spcPts val="0"/>
                        </a:spcAft>
                      </a:pPr>
                      <a:r>
                        <a:rPr lang="en-US" sz="1000">
                          <a:effectLst/>
                          <a:latin typeface="Garamond" panose="02020404030301010803" pitchFamily="18" charset="0"/>
                        </a:rPr>
                        <a:t>Consumer Staples</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ct val="107000"/>
                        </a:lnSpc>
                        <a:spcBef>
                          <a:spcPts val="0"/>
                        </a:spcBef>
                        <a:spcAft>
                          <a:spcPts val="0"/>
                        </a:spcAft>
                      </a:pPr>
                      <a:r>
                        <a:rPr lang="en-US" sz="1000" b="1" dirty="0">
                          <a:solidFill>
                            <a:schemeClr val="bg1"/>
                          </a:solidFill>
                          <a:effectLst/>
                          <a:latin typeface="Garamond" panose="02020404030301010803" pitchFamily="18" charset="0"/>
                        </a:rPr>
                        <a:t>11.9%</a:t>
                      </a:r>
                      <a:endParaRPr lang="en-US" sz="10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solidFill>
                      <a:srgbClr val="865640"/>
                    </a:solidFill>
                  </a:tcPr>
                </a:tc>
                <a:tc>
                  <a:txBody>
                    <a:bodyPr/>
                    <a:lstStyle/>
                    <a:p>
                      <a:pPr marL="0" marR="0" algn="r">
                        <a:lnSpc>
                          <a:spcPct val="107000"/>
                        </a:lnSpc>
                        <a:spcBef>
                          <a:spcPts val="0"/>
                        </a:spcBef>
                        <a:spcAft>
                          <a:spcPts val="0"/>
                        </a:spcAft>
                      </a:pPr>
                      <a:r>
                        <a:rPr lang="en-US" sz="1000" b="1" dirty="0">
                          <a:solidFill>
                            <a:schemeClr val="bg1"/>
                          </a:solidFill>
                          <a:effectLst/>
                          <a:latin typeface="Garamond" panose="02020404030301010803" pitchFamily="18" charset="0"/>
                        </a:rPr>
                        <a:t>101,809</a:t>
                      </a:r>
                      <a:endParaRPr lang="en-US" sz="10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solidFill>
                      <a:srgbClr val="865640"/>
                    </a:solidFill>
                  </a:tcPr>
                </a:tc>
              </a:tr>
              <a:tr h="172347">
                <a:tc>
                  <a:txBody>
                    <a:bodyPr/>
                    <a:lstStyle/>
                    <a:p>
                      <a:pPr marL="0" marR="0">
                        <a:lnSpc>
                          <a:spcPct val="107000"/>
                        </a:lnSpc>
                        <a:spcBef>
                          <a:spcPts val="0"/>
                        </a:spcBef>
                        <a:spcAft>
                          <a:spcPts val="0"/>
                        </a:spcAft>
                      </a:pPr>
                      <a:r>
                        <a:rPr lang="en-US" sz="1000">
                          <a:effectLst/>
                          <a:latin typeface="Garamond" panose="02020404030301010803" pitchFamily="18" charset="0"/>
                        </a:rPr>
                        <a:t>Food &amp; Staples Retailing</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CVS Health</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17-Nov-15</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535</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91.56</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dirty="0">
                          <a:effectLst/>
                          <a:latin typeface="Garamond" panose="02020404030301010803" pitchFamily="18" charset="0"/>
                        </a:rPr>
                        <a:t>5.9%</a:t>
                      </a:r>
                      <a:endParaRPr lang="en-US" sz="1000" dirty="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dirty="0">
                          <a:effectLst/>
                          <a:latin typeface="Garamond" panose="02020404030301010803" pitchFamily="18" charset="0"/>
                        </a:rPr>
                        <a:t>51,066</a:t>
                      </a:r>
                      <a:endParaRPr lang="en-US" sz="1000" dirty="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r>
              <a:tr h="172347">
                <a:tc>
                  <a:txBody>
                    <a:bodyPr/>
                    <a:lstStyle/>
                    <a:p>
                      <a:pPr marL="0" marR="0">
                        <a:lnSpc>
                          <a:spcPct val="107000"/>
                        </a:lnSpc>
                        <a:spcBef>
                          <a:spcPts val="0"/>
                        </a:spcBef>
                        <a:spcAft>
                          <a:spcPts val="0"/>
                        </a:spcAft>
                      </a:pPr>
                      <a:r>
                        <a:rPr lang="en-US" sz="1000">
                          <a:effectLst/>
                          <a:latin typeface="Garamond" panose="02020404030301010803" pitchFamily="18" charset="0"/>
                        </a:rPr>
                        <a:t>Tobacco</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Reynolds American </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19-Nov-15</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1100</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47.03</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6.0%</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50,743</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r>
              <a:tr h="172347">
                <a:tc gridSpan="5">
                  <a:txBody>
                    <a:bodyPr/>
                    <a:lstStyle/>
                    <a:p>
                      <a:pPr marL="0" marR="0">
                        <a:lnSpc>
                          <a:spcPct val="107000"/>
                        </a:lnSpc>
                        <a:spcBef>
                          <a:spcPts val="0"/>
                        </a:spcBef>
                        <a:spcAft>
                          <a:spcPts val="0"/>
                        </a:spcAft>
                      </a:pPr>
                      <a:r>
                        <a:rPr lang="en-US" sz="1000">
                          <a:effectLst/>
                          <a:latin typeface="Garamond" panose="02020404030301010803" pitchFamily="18" charset="0"/>
                        </a:rPr>
                        <a:t>Energy</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ct val="107000"/>
                        </a:lnSpc>
                        <a:spcBef>
                          <a:spcPts val="0"/>
                        </a:spcBef>
                        <a:spcAft>
                          <a:spcPts val="0"/>
                        </a:spcAft>
                      </a:pPr>
                      <a:r>
                        <a:rPr lang="en-US" sz="1000" b="1" dirty="0">
                          <a:solidFill>
                            <a:schemeClr val="bg1"/>
                          </a:solidFill>
                          <a:effectLst/>
                          <a:latin typeface="Garamond" panose="02020404030301010803" pitchFamily="18" charset="0"/>
                        </a:rPr>
                        <a:t>5.9%</a:t>
                      </a:r>
                      <a:endParaRPr lang="en-US" sz="10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solidFill>
                      <a:srgbClr val="865640"/>
                    </a:solidFill>
                  </a:tcPr>
                </a:tc>
                <a:tc>
                  <a:txBody>
                    <a:bodyPr/>
                    <a:lstStyle/>
                    <a:p>
                      <a:pPr marL="0" marR="0" algn="r">
                        <a:lnSpc>
                          <a:spcPct val="107000"/>
                        </a:lnSpc>
                        <a:spcBef>
                          <a:spcPts val="0"/>
                        </a:spcBef>
                        <a:spcAft>
                          <a:spcPts val="0"/>
                        </a:spcAft>
                      </a:pPr>
                      <a:r>
                        <a:rPr lang="en-US" sz="1000" b="1" dirty="0">
                          <a:solidFill>
                            <a:schemeClr val="bg1"/>
                          </a:solidFill>
                          <a:effectLst/>
                          <a:latin typeface="Garamond" panose="02020404030301010803" pitchFamily="18" charset="0"/>
                        </a:rPr>
                        <a:t>53,406</a:t>
                      </a:r>
                      <a:endParaRPr lang="en-US" sz="10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solidFill>
                      <a:srgbClr val="865640"/>
                    </a:solidFill>
                  </a:tcPr>
                </a:tc>
              </a:tr>
              <a:tr h="172347">
                <a:tc>
                  <a:txBody>
                    <a:bodyPr/>
                    <a:lstStyle/>
                    <a:p>
                      <a:pPr marL="0" marR="0">
                        <a:lnSpc>
                          <a:spcPct val="107000"/>
                        </a:lnSpc>
                        <a:spcBef>
                          <a:spcPts val="0"/>
                        </a:spcBef>
                        <a:spcAft>
                          <a:spcPts val="0"/>
                        </a:spcAft>
                      </a:pPr>
                      <a:r>
                        <a:rPr lang="en-US" sz="1000">
                          <a:effectLst/>
                          <a:latin typeface="Garamond" panose="02020404030301010803" pitchFamily="18" charset="0"/>
                        </a:rPr>
                        <a:t>Oil, Gas &amp; Consumable Fuels</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Marathon Petroleum </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19-Nov-15</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900</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56.41</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dirty="0">
                          <a:effectLst/>
                          <a:latin typeface="Garamond" panose="02020404030301010803" pitchFamily="18" charset="0"/>
                        </a:rPr>
                        <a:t>5.9%</a:t>
                      </a:r>
                      <a:endParaRPr lang="en-US" sz="1000" dirty="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dirty="0">
                          <a:effectLst/>
                          <a:latin typeface="Garamond" panose="02020404030301010803" pitchFamily="18" charset="0"/>
                        </a:rPr>
                        <a:t>53,406</a:t>
                      </a:r>
                      <a:endParaRPr lang="en-US" sz="1000" dirty="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r>
              <a:tr h="201341">
                <a:tc gridSpan="5">
                  <a:txBody>
                    <a:bodyPr/>
                    <a:lstStyle/>
                    <a:p>
                      <a:pPr marL="0" marR="0">
                        <a:lnSpc>
                          <a:spcPct val="107000"/>
                        </a:lnSpc>
                        <a:spcBef>
                          <a:spcPts val="0"/>
                        </a:spcBef>
                        <a:spcAft>
                          <a:spcPts val="0"/>
                        </a:spcAft>
                      </a:pPr>
                      <a:r>
                        <a:rPr lang="en-US" sz="1000">
                          <a:effectLst/>
                          <a:latin typeface="Garamond" panose="02020404030301010803" pitchFamily="18" charset="0"/>
                        </a:rPr>
                        <a:t>Financials</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ct val="107000"/>
                        </a:lnSpc>
                        <a:spcBef>
                          <a:spcPts val="0"/>
                        </a:spcBef>
                        <a:spcAft>
                          <a:spcPts val="0"/>
                        </a:spcAft>
                      </a:pPr>
                      <a:r>
                        <a:rPr lang="en-US" sz="1000" b="1" dirty="0">
                          <a:solidFill>
                            <a:schemeClr val="bg1"/>
                          </a:solidFill>
                          <a:effectLst/>
                          <a:latin typeface="Garamond" panose="02020404030301010803" pitchFamily="18" charset="0"/>
                        </a:rPr>
                        <a:t>11.8%</a:t>
                      </a:r>
                      <a:endParaRPr lang="en-US" sz="10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solidFill>
                      <a:srgbClr val="865640"/>
                    </a:solidFill>
                  </a:tcPr>
                </a:tc>
                <a:tc>
                  <a:txBody>
                    <a:bodyPr/>
                    <a:lstStyle/>
                    <a:p>
                      <a:pPr marL="0" marR="0" algn="r">
                        <a:lnSpc>
                          <a:spcPct val="107000"/>
                        </a:lnSpc>
                        <a:spcBef>
                          <a:spcPts val="0"/>
                        </a:spcBef>
                        <a:spcAft>
                          <a:spcPts val="0"/>
                        </a:spcAft>
                      </a:pPr>
                      <a:r>
                        <a:rPr lang="en-US" sz="1000" b="1" dirty="0">
                          <a:solidFill>
                            <a:schemeClr val="bg1"/>
                          </a:solidFill>
                          <a:effectLst/>
                          <a:latin typeface="Garamond" panose="02020404030301010803" pitchFamily="18" charset="0"/>
                        </a:rPr>
                        <a:t>104,577</a:t>
                      </a:r>
                      <a:endParaRPr lang="en-US" sz="10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solidFill>
                      <a:srgbClr val="865640"/>
                    </a:solidFill>
                  </a:tcPr>
                </a:tc>
              </a:tr>
              <a:tr h="191273">
                <a:tc>
                  <a:txBody>
                    <a:bodyPr/>
                    <a:lstStyle/>
                    <a:p>
                      <a:pPr marL="0" marR="0">
                        <a:lnSpc>
                          <a:spcPct val="107000"/>
                        </a:lnSpc>
                        <a:spcBef>
                          <a:spcPts val="0"/>
                        </a:spcBef>
                        <a:spcAft>
                          <a:spcPts val="0"/>
                        </a:spcAft>
                      </a:pPr>
                      <a:r>
                        <a:rPr lang="en-US" sz="1000">
                          <a:effectLst/>
                          <a:latin typeface="Garamond" panose="02020404030301010803" pitchFamily="18" charset="0"/>
                        </a:rPr>
                        <a:t>Consumer Finance</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Capital One</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18-Nov-15</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650</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78.82</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5.9%</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dirty="0">
                          <a:effectLst/>
                          <a:latin typeface="Garamond" panose="02020404030301010803" pitchFamily="18" charset="0"/>
                        </a:rPr>
                        <a:t>51,883</a:t>
                      </a:r>
                      <a:endParaRPr lang="en-US" sz="1000" dirty="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r>
              <a:tr h="172347">
                <a:tc>
                  <a:txBody>
                    <a:bodyPr/>
                    <a:lstStyle/>
                    <a:p>
                      <a:pPr marL="0" marR="0">
                        <a:lnSpc>
                          <a:spcPct val="107000"/>
                        </a:lnSpc>
                        <a:spcBef>
                          <a:spcPts val="0"/>
                        </a:spcBef>
                        <a:spcAft>
                          <a:spcPts val="0"/>
                        </a:spcAft>
                      </a:pPr>
                      <a:r>
                        <a:rPr lang="en-US" sz="1000">
                          <a:effectLst/>
                          <a:latin typeface="Garamond" panose="02020404030301010803" pitchFamily="18" charset="0"/>
                        </a:rPr>
                        <a:t>Real Estate Investment Trusts</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AvalonBay </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19-Nov-15</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285</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181.50</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5.9%</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52,694</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r>
              <a:tr h="201341">
                <a:tc gridSpan="5">
                  <a:txBody>
                    <a:bodyPr/>
                    <a:lstStyle/>
                    <a:p>
                      <a:pPr marL="0" marR="0">
                        <a:lnSpc>
                          <a:spcPct val="107000"/>
                        </a:lnSpc>
                        <a:spcBef>
                          <a:spcPts val="0"/>
                        </a:spcBef>
                        <a:spcAft>
                          <a:spcPts val="0"/>
                        </a:spcAft>
                      </a:pPr>
                      <a:r>
                        <a:rPr lang="en-US" sz="1000">
                          <a:effectLst/>
                          <a:latin typeface="Garamond" panose="02020404030301010803" pitchFamily="18" charset="0"/>
                        </a:rPr>
                        <a:t>Health Care</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ct val="107000"/>
                        </a:lnSpc>
                        <a:spcBef>
                          <a:spcPts val="0"/>
                        </a:spcBef>
                        <a:spcAft>
                          <a:spcPts val="0"/>
                        </a:spcAft>
                      </a:pPr>
                      <a:r>
                        <a:rPr lang="en-US" sz="1000" b="1" dirty="0">
                          <a:solidFill>
                            <a:schemeClr val="bg1"/>
                          </a:solidFill>
                          <a:effectLst/>
                          <a:latin typeface="Garamond" panose="02020404030301010803" pitchFamily="18" charset="0"/>
                        </a:rPr>
                        <a:t>11.6%</a:t>
                      </a:r>
                      <a:endParaRPr lang="en-US" sz="10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solidFill>
                      <a:srgbClr val="865640"/>
                    </a:solidFill>
                  </a:tcPr>
                </a:tc>
                <a:tc>
                  <a:txBody>
                    <a:bodyPr/>
                    <a:lstStyle/>
                    <a:p>
                      <a:pPr marL="0" marR="0" algn="r">
                        <a:lnSpc>
                          <a:spcPct val="107000"/>
                        </a:lnSpc>
                        <a:spcBef>
                          <a:spcPts val="0"/>
                        </a:spcBef>
                        <a:spcAft>
                          <a:spcPts val="0"/>
                        </a:spcAft>
                      </a:pPr>
                      <a:r>
                        <a:rPr lang="en-US" sz="1000" b="1" dirty="0">
                          <a:solidFill>
                            <a:schemeClr val="bg1"/>
                          </a:solidFill>
                          <a:effectLst/>
                          <a:latin typeface="Garamond" panose="02020404030301010803" pitchFamily="18" charset="0"/>
                        </a:rPr>
                        <a:t>98,423</a:t>
                      </a:r>
                      <a:endParaRPr lang="en-US" sz="10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solidFill>
                      <a:srgbClr val="865640"/>
                    </a:solidFill>
                  </a:tcPr>
                </a:tc>
              </a:tr>
              <a:tr h="172347">
                <a:tc>
                  <a:txBody>
                    <a:bodyPr/>
                    <a:lstStyle/>
                    <a:p>
                      <a:pPr marL="0" marR="0">
                        <a:lnSpc>
                          <a:spcPct val="107000"/>
                        </a:lnSpc>
                        <a:spcBef>
                          <a:spcPts val="0"/>
                        </a:spcBef>
                        <a:spcAft>
                          <a:spcPts val="0"/>
                        </a:spcAft>
                      </a:pPr>
                      <a:r>
                        <a:rPr lang="en-US" sz="1000">
                          <a:effectLst/>
                          <a:latin typeface="Garamond" panose="02020404030301010803" pitchFamily="18" charset="0"/>
                        </a:rPr>
                        <a:t>Biotechnology</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Gilead Science</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6-Nov-15</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460</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106.36</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5.8%</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dirty="0">
                          <a:effectLst/>
                          <a:latin typeface="Garamond" panose="02020404030301010803" pitchFamily="18" charset="0"/>
                        </a:rPr>
                        <a:t>48,691</a:t>
                      </a:r>
                      <a:endParaRPr lang="en-US" sz="1000" dirty="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r>
              <a:tr h="172347">
                <a:tc>
                  <a:txBody>
                    <a:bodyPr/>
                    <a:lstStyle/>
                    <a:p>
                      <a:pPr marL="0" marR="0">
                        <a:lnSpc>
                          <a:spcPct val="107000"/>
                        </a:lnSpc>
                        <a:spcBef>
                          <a:spcPts val="0"/>
                        </a:spcBef>
                        <a:spcAft>
                          <a:spcPts val="0"/>
                        </a:spcAft>
                      </a:pPr>
                      <a:r>
                        <a:rPr lang="en-US" sz="1000">
                          <a:effectLst/>
                          <a:latin typeface="Garamond" panose="02020404030301010803" pitchFamily="18" charset="0"/>
                        </a:rPr>
                        <a:t>Health Care Equ &amp; Sup</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Medtronic</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11-Nov-15</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650</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76.56</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5.8%</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49,732</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r>
              <a:tr h="201341">
                <a:tc gridSpan="5">
                  <a:txBody>
                    <a:bodyPr/>
                    <a:lstStyle/>
                    <a:p>
                      <a:pPr marL="0" marR="0">
                        <a:lnSpc>
                          <a:spcPct val="107000"/>
                        </a:lnSpc>
                        <a:spcBef>
                          <a:spcPts val="0"/>
                        </a:spcBef>
                        <a:spcAft>
                          <a:spcPts val="0"/>
                        </a:spcAft>
                      </a:pPr>
                      <a:r>
                        <a:rPr lang="en-US" sz="1000">
                          <a:effectLst/>
                          <a:latin typeface="Garamond" panose="02020404030301010803" pitchFamily="18" charset="0"/>
                        </a:rPr>
                        <a:t>Industrials</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ct val="107000"/>
                        </a:lnSpc>
                        <a:spcBef>
                          <a:spcPts val="0"/>
                        </a:spcBef>
                        <a:spcAft>
                          <a:spcPts val="0"/>
                        </a:spcAft>
                      </a:pPr>
                      <a:r>
                        <a:rPr lang="en-US" sz="1000" b="1" dirty="0">
                          <a:solidFill>
                            <a:schemeClr val="bg1"/>
                          </a:solidFill>
                          <a:effectLst/>
                          <a:latin typeface="Garamond" panose="02020404030301010803" pitchFamily="18" charset="0"/>
                        </a:rPr>
                        <a:t>11.6%</a:t>
                      </a:r>
                      <a:endParaRPr lang="en-US" sz="10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solidFill>
                      <a:srgbClr val="865640"/>
                    </a:solidFill>
                  </a:tcPr>
                </a:tc>
                <a:tc>
                  <a:txBody>
                    <a:bodyPr/>
                    <a:lstStyle/>
                    <a:p>
                      <a:pPr marL="0" marR="0" algn="r">
                        <a:lnSpc>
                          <a:spcPct val="107000"/>
                        </a:lnSpc>
                        <a:spcBef>
                          <a:spcPts val="0"/>
                        </a:spcBef>
                        <a:spcAft>
                          <a:spcPts val="0"/>
                        </a:spcAft>
                      </a:pPr>
                      <a:r>
                        <a:rPr lang="en-US" sz="1000" b="1" dirty="0">
                          <a:solidFill>
                            <a:schemeClr val="bg1"/>
                          </a:solidFill>
                          <a:effectLst/>
                          <a:latin typeface="Garamond" panose="02020404030301010803" pitchFamily="18" charset="0"/>
                        </a:rPr>
                        <a:t>98,452</a:t>
                      </a:r>
                      <a:endParaRPr lang="en-US" sz="10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solidFill>
                      <a:srgbClr val="865640"/>
                    </a:solidFill>
                  </a:tcPr>
                </a:tc>
              </a:tr>
              <a:tr h="172347">
                <a:tc>
                  <a:txBody>
                    <a:bodyPr/>
                    <a:lstStyle/>
                    <a:p>
                      <a:pPr marL="0" marR="0">
                        <a:lnSpc>
                          <a:spcPct val="107000"/>
                        </a:lnSpc>
                        <a:spcBef>
                          <a:spcPts val="0"/>
                        </a:spcBef>
                        <a:spcAft>
                          <a:spcPts val="0"/>
                        </a:spcAft>
                      </a:pPr>
                      <a:r>
                        <a:rPr lang="en-US" sz="1000">
                          <a:effectLst/>
                          <a:latin typeface="Garamond" panose="02020404030301010803" pitchFamily="18" charset="0"/>
                        </a:rPr>
                        <a:t>Aerospace &amp; Defense</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UTX</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29-Oct-15</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500</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98.09</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5.8%</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dirty="0">
                          <a:effectLst/>
                          <a:latin typeface="Garamond" panose="02020404030301010803" pitchFamily="18" charset="0"/>
                        </a:rPr>
                        <a:t>48,350</a:t>
                      </a:r>
                      <a:endParaRPr lang="en-US" sz="1000" dirty="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r>
              <a:tr h="172347">
                <a:tc>
                  <a:txBody>
                    <a:bodyPr/>
                    <a:lstStyle/>
                    <a:p>
                      <a:pPr marL="0" marR="0">
                        <a:lnSpc>
                          <a:spcPct val="107000"/>
                        </a:lnSpc>
                        <a:spcBef>
                          <a:spcPts val="0"/>
                        </a:spcBef>
                        <a:spcAft>
                          <a:spcPts val="0"/>
                        </a:spcAft>
                      </a:pPr>
                      <a:r>
                        <a:rPr lang="en-US" sz="1000">
                          <a:effectLst/>
                          <a:latin typeface="Garamond" panose="02020404030301010803" pitchFamily="18" charset="0"/>
                        </a:rPr>
                        <a:t>Air Freight &amp; Logistics</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UPS</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6-Nov-15</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480</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103.59</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5.8%</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dirty="0">
                          <a:effectLst/>
                          <a:latin typeface="Garamond" panose="02020404030301010803" pitchFamily="18" charset="0"/>
                        </a:rPr>
                        <a:t>50102.4</a:t>
                      </a:r>
                      <a:endParaRPr lang="en-US" sz="1000" dirty="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r>
              <a:tr h="172347">
                <a:tc gridSpan="5">
                  <a:txBody>
                    <a:bodyPr/>
                    <a:lstStyle/>
                    <a:p>
                      <a:pPr marL="0" marR="0">
                        <a:lnSpc>
                          <a:spcPct val="107000"/>
                        </a:lnSpc>
                        <a:spcBef>
                          <a:spcPts val="0"/>
                        </a:spcBef>
                        <a:spcAft>
                          <a:spcPts val="0"/>
                        </a:spcAft>
                      </a:pPr>
                      <a:r>
                        <a:rPr lang="en-US" sz="1000">
                          <a:effectLst/>
                          <a:latin typeface="Garamond" panose="02020404030301010803" pitchFamily="18" charset="0"/>
                        </a:rPr>
                        <a:t>Information Technology</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ct val="107000"/>
                        </a:lnSpc>
                        <a:spcBef>
                          <a:spcPts val="0"/>
                        </a:spcBef>
                        <a:spcAft>
                          <a:spcPts val="0"/>
                        </a:spcAft>
                      </a:pPr>
                      <a:r>
                        <a:rPr lang="en-US" sz="1000" b="1" dirty="0">
                          <a:solidFill>
                            <a:schemeClr val="bg1"/>
                          </a:solidFill>
                          <a:effectLst/>
                          <a:latin typeface="Garamond" panose="02020404030301010803" pitchFamily="18" charset="0"/>
                        </a:rPr>
                        <a:t>6.0%</a:t>
                      </a:r>
                      <a:endParaRPr lang="en-US" sz="10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solidFill>
                      <a:srgbClr val="865640"/>
                    </a:solidFill>
                  </a:tcPr>
                </a:tc>
                <a:tc>
                  <a:txBody>
                    <a:bodyPr/>
                    <a:lstStyle/>
                    <a:p>
                      <a:pPr marL="0" marR="0" algn="r">
                        <a:lnSpc>
                          <a:spcPct val="107000"/>
                        </a:lnSpc>
                        <a:spcBef>
                          <a:spcPts val="0"/>
                        </a:spcBef>
                        <a:spcAft>
                          <a:spcPts val="0"/>
                        </a:spcAft>
                      </a:pPr>
                      <a:r>
                        <a:rPr lang="en-US" sz="1000" b="1" dirty="0">
                          <a:solidFill>
                            <a:schemeClr val="bg1"/>
                          </a:solidFill>
                          <a:effectLst/>
                          <a:latin typeface="Garamond" panose="02020404030301010803" pitchFamily="18" charset="0"/>
                        </a:rPr>
                        <a:t>51,630</a:t>
                      </a:r>
                      <a:endParaRPr lang="en-US" sz="10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solidFill>
                      <a:srgbClr val="865640"/>
                    </a:solidFill>
                  </a:tcPr>
                </a:tc>
              </a:tr>
              <a:tr h="172347">
                <a:tc>
                  <a:txBody>
                    <a:bodyPr/>
                    <a:lstStyle/>
                    <a:p>
                      <a:pPr marL="0" marR="0">
                        <a:lnSpc>
                          <a:spcPct val="107000"/>
                        </a:lnSpc>
                        <a:spcBef>
                          <a:spcPts val="0"/>
                        </a:spcBef>
                        <a:spcAft>
                          <a:spcPts val="0"/>
                        </a:spcAft>
                      </a:pPr>
                      <a:r>
                        <a:rPr lang="en-US" sz="1000">
                          <a:effectLst/>
                          <a:latin typeface="Garamond" panose="02020404030301010803" pitchFamily="18" charset="0"/>
                        </a:rPr>
                        <a:t>Tech Hard, Storage &amp; Periph</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Apple Inc</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18-Nov-15</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440</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117.75</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6.0%</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51,630</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r>
              <a:tr h="201341">
                <a:tc gridSpan="5">
                  <a:txBody>
                    <a:bodyPr/>
                    <a:lstStyle/>
                    <a:p>
                      <a:pPr marL="0" marR="0">
                        <a:lnSpc>
                          <a:spcPct val="107000"/>
                        </a:lnSpc>
                        <a:spcBef>
                          <a:spcPts val="0"/>
                        </a:spcBef>
                        <a:spcAft>
                          <a:spcPts val="0"/>
                        </a:spcAft>
                      </a:pPr>
                      <a:r>
                        <a:rPr lang="en-US" sz="1000">
                          <a:effectLst/>
                          <a:latin typeface="Garamond" panose="02020404030301010803" pitchFamily="18" charset="0"/>
                        </a:rPr>
                        <a:t>Materials</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ct val="107000"/>
                        </a:lnSpc>
                        <a:spcBef>
                          <a:spcPts val="0"/>
                        </a:spcBef>
                        <a:spcAft>
                          <a:spcPts val="0"/>
                        </a:spcAft>
                      </a:pPr>
                      <a:r>
                        <a:rPr lang="en-US" sz="1000" b="1" dirty="0">
                          <a:solidFill>
                            <a:schemeClr val="bg1"/>
                          </a:solidFill>
                          <a:effectLst/>
                          <a:latin typeface="Garamond" panose="02020404030301010803" pitchFamily="18" charset="0"/>
                        </a:rPr>
                        <a:t>5.9%</a:t>
                      </a:r>
                      <a:endParaRPr lang="en-US" sz="10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solidFill>
                      <a:srgbClr val="865640"/>
                    </a:solidFill>
                  </a:tcPr>
                </a:tc>
                <a:tc>
                  <a:txBody>
                    <a:bodyPr/>
                    <a:lstStyle/>
                    <a:p>
                      <a:pPr marL="0" marR="0" algn="r">
                        <a:lnSpc>
                          <a:spcPct val="107000"/>
                        </a:lnSpc>
                        <a:spcBef>
                          <a:spcPts val="0"/>
                        </a:spcBef>
                        <a:spcAft>
                          <a:spcPts val="0"/>
                        </a:spcAft>
                      </a:pPr>
                      <a:r>
                        <a:rPr lang="en-US" sz="1000" b="1" dirty="0">
                          <a:solidFill>
                            <a:schemeClr val="bg1"/>
                          </a:solidFill>
                          <a:effectLst/>
                          <a:latin typeface="Garamond" panose="02020404030301010803" pitchFamily="18" charset="0"/>
                        </a:rPr>
                        <a:t>50,989</a:t>
                      </a:r>
                      <a:endParaRPr lang="en-US" sz="10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solidFill>
                      <a:srgbClr val="865640"/>
                    </a:solidFill>
                  </a:tcPr>
                </a:tc>
              </a:tr>
              <a:tr h="172347">
                <a:tc>
                  <a:txBody>
                    <a:bodyPr/>
                    <a:lstStyle/>
                    <a:p>
                      <a:pPr marL="0" marR="0">
                        <a:lnSpc>
                          <a:spcPct val="107000"/>
                        </a:lnSpc>
                        <a:spcBef>
                          <a:spcPts val="0"/>
                        </a:spcBef>
                        <a:spcAft>
                          <a:spcPts val="0"/>
                        </a:spcAft>
                      </a:pPr>
                      <a:r>
                        <a:rPr lang="en-US" sz="1000">
                          <a:effectLst/>
                          <a:latin typeface="Garamond" panose="02020404030301010803" pitchFamily="18" charset="0"/>
                        </a:rPr>
                        <a:t>Construction Materials</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Martin Marietta  </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18-Nov-15</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320</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159.92</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5.9%</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dirty="0">
                          <a:effectLst/>
                          <a:latin typeface="Garamond" panose="02020404030301010803" pitchFamily="18" charset="0"/>
                        </a:rPr>
                        <a:t>50,989</a:t>
                      </a:r>
                      <a:endParaRPr lang="en-US" sz="1000" dirty="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r>
              <a:tr h="201341">
                <a:tc gridSpan="5">
                  <a:txBody>
                    <a:bodyPr/>
                    <a:lstStyle/>
                    <a:p>
                      <a:pPr marL="0" marR="0">
                        <a:lnSpc>
                          <a:spcPct val="107000"/>
                        </a:lnSpc>
                        <a:spcBef>
                          <a:spcPts val="0"/>
                        </a:spcBef>
                        <a:spcAft>
                          <a:spcPts val="0"/>
                        </a:spcAft>
                      </a:pPr>
                      <a:r>
                        <a:rPr lang="en-US" sz="1000">
                          <a:effectLst/>
                          <a:latin typeface="Garamond" panose="02020404030301010803" pitchFamily="18" charset="0"/>
                        </a:rPr>
                        <a:t>Telecommunication Services</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ct val="107000"/>
                        </a:lnSpc>
                        <a:spcBef>
                          <a:spcPts val="0"/>
                        </a:spcBef>
                        <a:spcAft>
                          <a:spcPts val="0"/>
                        </a:spcAft>
                      </a:pPr>
                      <a:r>
                        <a:rPr lang="en-US" sz="1000" b="1" dirty="0">
                          <a:solidFill>
                            <a:schemeClr val="bg1"/>
                          </a:solidFill>
                          <a:effectLst/>
                          <a:latin typeface="Garamond" panose="02020404030301010803" pitchFamily="18" charset="0"/>
                        </a:rPr>
                        <a:t>5.9%</a:t>
                      </a:r>
                      <a:endParaRPr lang="en-US" sz="10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solidFill>
                      <a:srgbClr val="865640"/>
                    </a:solidFill>
                  </a:tcPr>
                </a:tc>
                <a:tc>
                  <a:txBody>
                    <a:bodyPr/>
                    <a:lstStyle/>
                    <a:p>
                      <a:pPr marL="0" marR="0" algn="r">
                        <a:lnSpc>
                          <a:spcPct val="107000"/>
                        </a:lnSpc>
                        <a:spcBef>
                          <a:spcPts val="0"/>
                        </a:spcBef>
                        <a:spcAft>
                          <a:spcPts val="0"/>
                        </a:spcAft>
                      </a:pPr>
                      <a:r>
                        <a:rPr lang="en-US" sz="1000" b="1" dirty="0">
                          <a:solidFill>
                            <a:schemeClr val="bg1"/>
                          </a:solidFill>
                          <a:effectLst/>
                          <a:latin typeface="Garamond" panose="02020404030301010803" pitchFamily="18" charset="0"/>
                        </a:rPr>
                        <a:t>50,655</a:t>
                      </a:r>
                      <a:endParaRPr lang="en-US" sz="10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solidFill>
                      <a:srgbClr val="865640"/>
                    </a:solidFill>
                  </a:tcPr>
                </a:tc>
              </a:tr>
              <a:tr h="181206">
                <a:tc>
                  <a:txBody>
                    <a:bodyPr/>
                    <a:lstStyle/>
                    <a:p>
                      <a:pPr marL="0" marR="0">
                        <a:lnSpc>
                          <a:spcPct val="107000"/>
                        </a:lnSpc>
                        <a:spcBef>
                          <a:spcPts val="0"/>
                        </a:spcBef>
                        <a:spcAft>
                          <a:spcPts val="0"/>
                        </a:spcAft>
                      </a:pPr>
                      <a:r>
                        <a:rPr lang="en-US" sz="1000">
                          <a:effectLst/>
                          <a:latin typeface="Garamond" panose="02020404030301010803" pitchFamily="18" charset="0"/>
                        </a:rPr>
                        <a:t>Diversified Telecomm Services</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AT&amp;T</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19-Nov-15</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1500</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33.46</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5.9%</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dirty="0">
                          <a:effectLst/>
                          <a:latin typeface="Garamond" panose="02020404030301010803" pitchFamily="18" charset="0"/>
                        </a:rPr>
                        <a:t>50,655</a:t>
                      </a:r>
                      <a:endParaRPr lang="en-US" sz="1000" dirty="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r>
              <a:tr h="201341">
                <a:tc gridSpan="5">
                  <a:txBody>
                    <a:bodyPr/>
                    <a:lstStyle/>
                    <a:p>
                      <a:pPr marL="0" marR="0">
                        <a:lnSpc>
                          <a:spcPct val="107000"/>
                        </a:lnSpc>
                        <a:spcBef>
                          <a:spcPts val="0"/>
                        </a:spcBef>
                        <a:spcAft>
                          <a:spcPts val="0"/>
                        </a:spcAft>
                      </a:pPr>
                      <a:r>
                        <a:rPr lang="en-US" sz="1000">
                          <a:effectLst/>
                          <a:latin typeface="Garamond" panose="02020404030301010803" pitchFamily="18" charset="0"/>
                        </a:rPr>
                        <a:t>Utilities</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ct val="107000"/>
                        </a:lnSpc>
                        <a:spcBef>
                          <a:spcPts val="0"/>
                        </a:spcBef>
                        <a:spcAft>
                          <a:spcPts val="0"/>
                        </a:spcAft>
                      </a:pPr>
                      <a:r>
                        <a:rPr lang="en-US" sz="1000" b="1" dirty="0">
                          <a:solidFill>
                            <a:schemeClr val="bg1"/>
                          </a:solidFill>
                          <a:effectLst/>
                          <a:latin typeface="Garamond" panose="02020404030301010803" pitchFamily="18" charset="0"/>
                        </a:rPr>
                        <a:t>6.0%</a:t>
                      </a:r>
                      <a:endParaRPr lang="en-US" sz="10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solidFill>
                      <a:srgbClr val="865640"/>
                    </a:solidFill>
                  </a:tcPr>
                </a:tc>
                <a:tc>
                  <a:txBody>
                    <a:bodyPr/>
                    <a:lstStyle/>
                    <a:p>
                      <a:pPr marL="0" marR="0" algn="r">
                        <a:lnSpc>
                          <a:spcPct val="107000"/>
                        </a:lnSpc>
                        <a:spcBef>
                          <a:spcPts val="0"/>
                        </a:spcBef>
                        <a:spcAft>
                          <a:spcPts val="0"/>
                        </a:spcAft>
                      </a:pPr>
                      <a:r>
                        <a:rPr lang="en-US" sz="1000" b="1" dirty="0">
                          <a:solidFill>
                            <a:schemeClr val="bg1"/>
                          </a:solidFill>
                          <a:effectLst/>
                          <a:latin typeface="Garamond" panose="02020404030301010803" pitchFamily="18" charset="0"/>
                        </a:rPr>
                        <a:t>58,652</a:t>
                      </a:r>
                      <a:endParaRPr lang="en-US" sz="10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solidFill>
                      <a:srgbClr val="865640"/>
                    </a:solidFill>
                  </a:tcPr>
                </a:tc>
              </a:tr>
              <a:tr h="172347">
                <a:tc>
                  <a:txBody>
                    <a:bodyPr/>
                    <a:lstStyle/>
                    <a:p>
                      <a:pPr marL="0" marR="0">
                        <a:lnSpc>
                          <a:spcPct val="107000"/>
                        </a:lnSpc>
                        <a:spcBef>
                          <a:spcPts val="0"/>
                        </a:spcBef>
                        <a:spcAft>
                          <a:spcPts val="0"/>
                        </a:spcAft>
                      </a:pPr>
                      <a:r>
                        <a:rPr lang="en-US" sz="1000">
                          <a:effectLst/>
                          <a:latin typeface="Garamond" panose="02020404030301010803" pitchFamily="18" charset="0"/>
                        </a:rPr>
                        <a:t>Electric Utilities</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a:effectLst/>
                          <a:latin typeface="Garamond" panose="02020404030301010803" pitchFamily="18" charset="0"/>
                        </a:rPr>
                        <a:t>ITC Holding </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nSpc>
                          <a:spcPct val="107000"/>
                        </a:lnSpc>
                        <a:spcBef>
                          <a:spcPts val="0"/>
                        </a:spcBef>
                        <a:spcAft>
                          <a:spcPts val="0"/>
                        </a:spcAft>
                      </a:pPr>
                      <a:r>
                        <a:rPr lang="en-US" sz="1000" dirty="0">
                          <a:effectLst/>
                          <a:latin typeface="Garamond" panose="02020404030301010803" pitchFamily="18" charset="0"/>
                        </a:rPr>
                        <a:t>19-Nov-15</a:t>
                      </a:r>
                      <a:endParaRPr lang="en-US" sz="1000" dirty="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1,550.0</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33.30</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a:effectLst/>
                          <a:latin typeface="Garamond" panose="02020404030301010803" pitchFamily="18" charset="0"/>
                        </a:rPr>
                        <a:t>6.0%</a:t>
                      </a:r>
                      <a:endParaRPr lang="en-US" sz="100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c>
                  <a:txBody>
                    <a:bodyPr/>
                    <a:lstStyle/>
                    <a:p>
                      <a:pPr marL="0" marR="0" algn="r">
                        <a:lnSpc>
                          <a:spcPct val="107000"/>
                        </a:lnSpc>
                        <a:spcBef>
                          <a:spcPts val="0"/>
                        </a:spcBef>
                        <a:spcAft>
                          <a:spcPts val="0"/>
                        </a:spcAft>
                      </a:pPr>
                      <a:r>
                        <a:rPr lang="en-US" sz="1000" dirty="0">
                          <a:effectLst/>
                          <a:latin typeface="Garamond" panose="02020404030301010803" pitchFamily="18" charset="0"/>
                        </a:rPr>
                        <a:t>58,652</a:t>
                      </a:r>
                      <a:endParaRPr lang="en-US" sz="1000" dirty="0">
                        <a:effectLst/>
                        <a:latin typeface="Garamond" panose="02020404030301010803" pitchFamily="18" charset="0"/>
                        <a:ea typeface="Calibri" panose="020F0502020204030204" pitchFamily="34" charset="0"/>
                        <a:cs typeface="Times New Roman" panose="02020603050405020304" pitchFamily="18" charset="0"/>
                      </a:endParaRPr>
                    </a:p>
                  </a:txBody>
                  <a:tcPr marL="62394" marR="62394" marT="0" marB="0" anchor="b"/>
                </a:tc>
              </a:tr>
            </a:tbl>
          </a:graphicData>
        </a:graphic>
      </p:graphicFrame>
      <p:sp>
        <p:nvSpPr>
          <p:cNvPr id="6" name="Title 1"/>
          <p:cNvSpPr txBox="1">
            <a:spLocks/>
          </p:cNvSpPr>
          <p:nvPr/>
        </p:nvSpPr>
        <p:spPr>
          <a:xfrm>
            <a:off x="22274" y="76200"/>
            <a:ext cx="5387926" cy="676906"/>
          </a:xfrm>
          <a:prstGeom prst="rect">
            <a:avLst/>
          </a:prstGeom>
          <a:solidFill>
            <a:schemeClr val="accent3">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Garamond" panose="02020404030301010803" pitchFamily="18" charset="0"/>
              </a:rPr>
              <a:t>Portfolio Analysis: Positions</a:t>
            </a:r>
          </a:p>
        </p:txBody>
      </p:sp>
      <p:graphicFrame>
        <p:nvGraphicFramePr>
          <p:cNvPr id="7" name="Diagram 6"/>
          <p:cNvGraphicFramePr/>
          <p:nvPr>
            <p:extLst>
              <p:ext uri="{D42A27DB-BD31-4B8C-83A1-F6EECF244321}">
                <p14:modId xmlns:p14="http://schemas.microsoft.com/office/powerpoint/2010/main" val="3888933409"/>
              </p:ext>
            </p:extLst>
          </p:nvPr>
        </p:nvGraphicFramePr>
        <p:xfrm>
          <a:off x="0" y="6123175"/>
          <a:ext cx="9144000" cy="734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6973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28600"/>
            <a:ext cx="8763000" cy="914400"/>
          </a:xfrm>
          <a:prstGeom prst="rect">
            <a:avLst/>
          </a:prstGeom>
          <a:solidFill>
            <a:schemeClr val="accent3">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Garamond" panose="02020404030301010803" pitchFamily="18" charset="0"/>
              </a:rPr>
              <a:t>Portfolio Analysis (Invested Portfolio): Statistics</a:t>
            </a:r>
          </a:p>
        </p:txBody>
      </p:sp>
      <p:graphicFrame>
        <p:nvGraphicFramePr>
          <p:cNvPr id="3" name="Table 2"/>
          <p:cNvGraphicFramePr>
            <a:graphicFrameLocks noGrp="1"/>
          </p:cNvGraphicFramePr>
          <p:nvPr/>
        </p:nvGraphicFramePr>
        <p:xfrm>
          <a:off x="609597" y="1981199"/>
          <a:ext cx="7772402" cy="3429000"/>
        </p:xfrm>
        <a:graphic>
          <a:graphicData uri="http://schemas.openxmlformats.org/drawingml/2006/table">
            <a:tbl>
              <a:tblPr firstRow="1" firstCol="1" bandRow="1">
                <a:tableStyleId>{F5AB1C69-6EDB-4FF4-983F-18BD219EF322}</a:tableStyleId>
              </a:tblPr>
              <a:tblGrid>
                <a:gridCol w="1942685"/>
                <a:gridCol w="1942685"/>
                <a:gridCol w="1943516"/>
                <a:gridCol w="1943516"/>
              </a:tblGrid>
              <a:tr h="381000">
                <a:tc>
                  <a:txBody>
                    <a:bodyPr/>
                    <a:lstStyle/>
                    <a:p>
                      <a:pPr marL="0" marR="0" algn="just">
                        <a:lnSpc>
                          <a:spcPct val="115000"/>
                        </a:lnSpc>
                        <a:spcBef>
                          <a:spcPts val="0"/>
                        </a:spcBef>
                        <a:spcAft>
                          <a:spcPts val="0"/>
                        </a:spcAft>
                      </a:pPr>
                      <a:r>
                        <a:rPr lang="en-US" sz="1700" dirty="0">
                          <a:effectLst/>
                        </a:rPr>
                        <a:t> </a:t>
                      </a:r>
                      <a:endParaRPr lang="en-US" sz="17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700">
                          <a:effectLst/>
                        </a:rPr>
                        <a:t>SMF Portfolio</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700">
                          <a:effectLst/>
                        </a:rPr>
                        <a:t>S&amp;P 500</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700">
                          <a:effectLst/>
                        </a:rPr>
                        <a:t>Difference </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r>
              <a:tr h="381000">
                <a:tc>
                  <a:txBody>
                    <a:bodyPr/>
                    <a:lstStyle/>
                    <a:p>
                      <a:pPr marL="0" marR="0" algn="just">
                        <a:lnSpc>
                          <a:spcPct val="115000"/>
                        </a:lnSpc>
                        <a:spcBef>
                          <a:spcPts val="0"/>
                        </a:spcBef>
                        <a:spcAft>
                          <a:spcPts val="0"/>
                        </a:spcAft>
                      </a:pPr>
                      <a:r>
                        <a:rPr lang="en-US" sz="1700">
                          <a:effectLst/>
                        </a:rPr>
                        <a:t>Dividend Yield</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700">
                          <a:effectLst/>
                        </a:rPr>
                        <a:t>1.91</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700">
                          <a:effectLst/>
                        </a:rPr>
                        <a:t>2.09</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700">
                          <a:effectLst/>
                        </a:rPr>
                        <a:t>-0.18</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r>
              <a:tr h="381000">
                <a:tc>
                  <a:txBody>
                    <a:bodyPr/>
                    <a:lstStyle/>
                    <a:p>
                      <a:pPr marL="0" marR="0" algn="just">
                        <a:lnSpc>
                          <a:spcPct val="115000"/>
                        </a:lnSpc>
                        <a:spcBef>
                          <a:spcPts val="0"/>
                        </a:spcBef>
                        <a:spcAft>
                          <a:spcPts val="0"/>
                        </a:spcAft>
                      </a:pPr>
                      <a:r>
                        <a:rPr lang="en-US" sz="1700">
                          <a:effectLst/>
                        </a:rPr>
                        <a:t>Price to Earning</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700">
                          <a:effectLst/>
                        </a:rPr>
                        <a:t>16.30</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700">
                          <a:effectLst/>
                        </a:rPr>
                        <a:t>18.66</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700">
                          <a:effectLst/>
                        </a:rPr>
                        <a:t>-2.36</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r>
              <a:tr h="381000">
                <a:tc>
                  <a:txBody>
                    <a:bodyPr/>
                    <a:lstStyle/>
                    <a:p>
                      <a:pPr marL="0" marR="0" algn="just">
                        <a:lnSpc>
                          <a:spcPct val="115000"/>
                        </a:lnSpc>
                        <a:spcBef>
                          <a:spcPts val="0"/>
                        </a:spcBef>
                        <a:spcAft>
                          <a:spcPts val="0"/>
                        </a:spcAft>
                        <a:tabLst>
                          <a:tab pos="673100" algn="ctr"/>
                        </a:tabLst>
                      </a:pPr>
                      <a:r>
                        <a:rPr lang="en-US" sz="1700">
                          <a:effectLst/>
                        </a:rPr>
                        <a:t>Price to Cash flow</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700">
                          <a:effectLst/>
                        </a:rPr>
                        <a:t>12.29</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700">
                          <a:effectLst/>
                        </a:rPr>
                        <a:t>10.90</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700">
                          <a:effectLst/>
                        </a:rPr>
                        <a:t>1.39</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r>
              <a:tr h="381000">
                <a:tc>
                  <a:txBody>
                    <a:bodyPr/>
                    <a:lstStyle/>
                    <a:p>
                      <a:pPr marL="0" marR="0" algn="just">
                        <a:lnSpc>
                          <a:spcPct val="115000"/>
                        </a:lnSpc>
                        <a:spcBef>
                          <a:spcPts val="0"/>
                        </a:spcBef>
                        <a:spcAft>
                          <a:spcPts val="0"/>
                        </a:spcAft>
                        <a:tabLst>
                          <a:tab pos="673100" algn="ctr"/>
                        </a:tabLst>
                      </a:pPr>
                      <a:r>
                        <a:rPr lang="en-US" sz="1700">
                          <a:effectLst/>
                        </a:rPr>
                        <a:t>EV/Sales</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700">
                          <a:effectLst/>
                        </a:rPr>
                        <a:t>2.07</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700">
                          <a:effectLst/>
                        </a:rPr>
                        <a:t>2.22</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700">
                          <a:effectLst/>
                        </a:rPr>
                        <a:t>-0.15</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r>
              <a:tr h="381000">
                <a:tc>
                  <a:txBody>
                    <a:bodyPr/>
                    <a:lstStyle/>
                    <a:p>
                      <a:pPr marL="0" marR="0" algn="just">
                        <a:lnSpc>
                          <a:spcPct val="115000"/>
                        </a:lnSpc>
                        <a:spcBef>
                          <a:spcPts val="0"/>
                        </a:spcBef>
                        <a:spcAft>
                          <a:spcPts val="0"/>
                        </a:spcAft>
                        <a:tabLst>
                          <a:tab pos="673100" algn="ctr"/>
                        </a:tabLst>
                      </a:pPr>
                      <a:r>
                        <a:rPr lang="en-US" sz="1700">
                          <a:effectLst/>
                        </a:rPr>
                        <a:t>EV/EBITDA</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700">
                          <a:effectLst/>
                        </a:rPr>
                        <a:t>11.12</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700">
                          <a:effectLst/>
                        </a:rPr>
                        <a:t>12.68</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700">
                          <a:effectLst/>
                        </a:rPr>
                        <a:t>-1.56</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r>
              <a:tr h="381000">
                <a:tc>
                  <a:txBody>
                    <a:bodyPr/>
                    <a:lstStyle/>
                    <a:p>
                      <a:pPr marL="0" marR="0" algn="just">
                        <a:lnSpc>
                          <a:spcPct val="115000"/>
                        </a:lnSpc>
                        <a:spcBef>
                          <a:spcPts val="0"/>
                        </a:spcBef>
                        <a:spcAft>
                          <a:spcPts val="0"/>
                        </a:spcAft>
                        <a:tabLst>
                          <a:tab pos="673100" algn="ctr"/>
                        </a:tabLst>
                      </a:pPr>
                      <a:r>
                        <a:rPr lang="en-US" sz="1700">
                          <a:effectLst/>
                        </a:rPr>
                        <a:t>Profit Margin</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700">
                          <a:effectLst/>
                        </a:rPr>
                        <a:t>9.10</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700">
                          <a:effectLst/>
                        </a:rPr>
                        <a:t>8.32</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700">
                          <a:effectLst/>
                        </a:rPr>
                        <a:t>0.78</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r>
              <a:tr h="381000">
                <a:tc>
                  <a:txBody>
                    <a:bodyPr/>
                    <a:lstStyle/>
                    <a:p>
                      <a:pPr marL="0" marR="0" algn="just">
                        <a:lnSpc>
                          <a:spcPct val="115000"/>
                        </a:lnSpc>
                        <a:spcBef>
                          <a:spcPts val="0"/>
                        </a:spcBef>
                        <a:spcAft>
                          <a:spcPts val="0"/>
                        </a:spcAft>
                        <a:tabLst>
                          <a:tab pos="673100" algn="ctr"/>
                        </a:tabLst>
                      </a:pPr>
                      <a:r>
                        <a:rPr lang="en-US" sz="1700">
                          <a:effectLst/>
                        </a:rPr>
                        <a:t>Return on Assets</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700">
                          <a:effectLst/>
                        </a:rPr>
                        <a:t>4.85</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700">
                          <a:effectLst/>
                        </a:rPr>
                        <a:t>2.72</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700">
                          <a:effectLst/>
                        </a:rPr>
                        <a:t>2.13</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r>
              <a:tr h="381000">
                <a:tc>
                  <a:txBody>
                    <a:bodyPr/>
                    <a:lstStyle/>
                    <a:p>
                      <a:pPr marL="0" marR="0" algn="just">
                        <a:lnSpc>
                          <a:spcPct val="115000"/>
                        </a:lnSpc>
                        <a:spcBef>
                          <a:spcPts val="0"/>
                        </a:spcBef>
                        <a:spcAft>
                          <a:spcPts val="0"/>
                        </a:spcAft>
                      </a:pPr>
                      <a:r>
                        <a:rPr lang="en-US" sz="1700">
                          <a:effectLst/>
                        </a:rPr>
                        <a:t>Beta</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700">
                          <a:effectLst/>
                        </a:rPr>
                        <a:t>0.96</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700">
                          <a:effectLst/>
                        </a:rPr>
                        <a:t>1.00</a:t>
                      </a:r>
                      <a:endParaRPr lang="en-US" sz="1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700" dirty="0">
                          <a:effectLst/>
                        </a:rPr>
                        <a:t>-0.04</a:t>
                      </a:r>
                      <a:endParaRPr lang="en-US" sz="17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r>
            </a:tbl>
          </a:graphicData>
        </a:graphic>
      </p:graphicFrame>
      <p:graphicFrame>
        <p:nvGraphicFramePr>
          <p:cNvPr id="7" name="Diagram 6"/>
          <p:cNvGraphicFramePr/>
          <p:nvPr>
            <p:extLst>
              <p:ext uri="{D42A27DB-BD31-4B8C-83A1-F6EECF244321}">
                <p14:modId xmlns:p14="http://schemas.microsoft.com/office/powerpoint/2010/main" val="4219280327"/>
              </p:ext>
            </p:extLst>
          </p:nvPr>
        </p:nvGraphicFramePr>
        <p:xfrm>
          <a:off x="0" y="6123175"/>
          <a:ext cx="9144000" cy="734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0018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225064217"/>
              </p:ext>
            </p:extLst>
          </p:nvPr>
        </p:nvGraphicFramePr>
        <p:xfrm>
          <a:off x="609600" y="1280605"/>
          <a:ext cx="7924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18756" y="312492"/>
            <a:ext cx="7829843" cy="676906"/>
          </a:xfrm>
          <a:prstGeom prst="rect">
            <a:avLst/>
          </a:prstGeom>
          <a:solidFill>
            <a:schemeClr val="accent3">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Garamond" panose="02020404030301010803" pitchFamily="18" charset="0"/>
              </a:rPr>
              <a:t>Portfolio </a:t>
            </a:r>
            <a:r>
              <a:rPr lang="en-US" sz="3600" dirty="0" smtClean="0">
                <a:solidFill>
                  <a:schemeClr val="bg1"/>
                </a:solidFill>
                <a:latin typeface="Garamond" panose="02020404030301010803" pitchFamily="18" charset="0"/>
              </a:rPr>
              <a:t>Performance: </a:t>
            </a:r>
            <a:r>
              <a:rPr lang="en-US" sz="3600" dirty="0" smtClean="0">
                <a:solidFill>
                  <a:schemeClr val="bg1"/>
                </a:solidFill>
                <a:latin typeface="Garamond" panose="02020404030301010803" pitchFamily="18" charset="0"/>
              </a:rPr>
              <a:t>Individual Returns</a:t>
            </a:r>
          </a:p>
        </p:txBody>
      </p:sp>
      <p:graphicFrame>
        <p:nvGraphicFramePr>
          <p:cNvPr id="8" name="Diagram 7"/>
          <p:cNvGraphicFramePr/>
          <p:nvPr>
            <p:extLst>
              <p:ext uri="{D42A27DB-BD31-4B8C-83A1-F6EECF244321}">
                <p14:modId xmlns:p14="http://schemas.microsoft.com/office/powerpoint/2010/main" val="3717144307"/>
              </p:ext>
            </p:extLst>
          </p:nvPr>
        </p:nvGraphicFramePr>
        <p:xfrm>
          <a:off x="0" y="6123175"/>
          <a:ext cx="9144000" cy="734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7765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28600"/>
            <a:ext cx="8763000" cy="914400"/>
          </a:xfrm>
          <a:prstGeom prst="rect">
            <a:avLst/>
          </a:prstGeom>
          <a:solidFill>
            <a:schemeClr val="accent3">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Garamond" panose="02020404030301010803" pitchFamily="18" charset="0"/>
              </a:rPr>
              <a:t>Portfolio </a:t>
            </a:r>
            <a:r>
              <a:rPr lang="en-US" sz="3600" dirty="0" smtClean="0">
                <a:solidFill>
                  <a:schemeClr val="bg1"/>
                </a:solidFill>
                <a:latin typeface="Garamond" panose="02020404030301010803" pitchFamily="18" charset="0"/>
              </a:rPr>
              <a:t>Performance: Invested </a:t>
            </a:r>
            <a:r>
              <a:rPr lang="en-US" sz="3600" dirty="0" smtClean="0">
                <a:solidFill>
                  <a:schemeClr val="bg1"/>
                </a:solidFill>
                <a:latin typeface="Garamond" panose="02020404030301010803" pitchFamily="18" charset="0"/>
              </a:rPr>
              <a:t>Portfolio</a:t>
            </a:r>
            <a:endParaRPr lang="en-US" sz="3600" dirty="0" smtClean="0">
              <a:solidFill>
                <a:schemeClr val="bg1"/>
              </a:solidFill>
              <a:latin typeface="Garamond" panose="02020404030301010803" pitchFamily="18" charset="0"/>
            </a:endParaRPr>
          </a:p>
        </p:txBody>
      </p:sp>
      <p:graphicFrame>
        <p:nvGraphicFramePr>
          <p:cNvPr id="6" name="Diagram 5"/>
          <p:cNvGraphicFramePr/>
          <p:nvPr>
            <p:extLst>
              <p:ext uri="{D42A27DB-BD31-4B8C-83A1-F6EECF244321}">
                <p14:modId xmlns:p14="http://schemas.microsoft.com/office/powerpoint/2010/main" val="666655629"/>
              </p:ext>
            </p:extLst>
          </p:nvPr>
        </p:nvGraphicFramePr>
        <p:xfrm>
          <a:off x="0" y="6123175"/>
          <a:ext cx="9144000" cy="734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238532034"/>
              </p:ext>
            </p:extLst>
          </p:nvPr>
        </p:nvGraphicFramePr>
        <p:xfrm>
          <a:off x="685800" y="1759803"/>
          <a:ext cx="7696200" cy="3636264"/>
        </p:xfrm>
        <a:graphic>
          <a:graphicData uri="http://schemas.openxmlformats.org/drawingml/2006/table">
            <a:tbl>
              <a:tblPr firstRow="1" firstCol="1" bandRow="1">
                <a:tableStyleId>{F5AB1C69-6EDB-4FF4-983F-18BD219EF322}</a:tableStyleId>
              </a:tblPr>
              <a:tblGrid>
                <a:gridCol w="3411436"/>
                <a:gridCol w="2483526"/>
                <a:gridCol w="1801238"/>
              </a:tblGrid>
              <a:tr h="264160">
                <a:tc>
                  <a:txBody>
                    <a:bodyPr/>
                    <a:lstStyle/>
                    <a:p>
                      <a:pPr marL="0" marR="0">
                        <a:lnSpc>
                          <a:spcPct val="107000"/>
                        </a:lnSpc>
                        <a:spcBef>
                          <a:spcPts val="0"/>
                        </a:spcBef>
                        <a:spcAft>
                          <a:spcPts val="800"/>
                        </a:spcAft>
                      </a:pPr>
                      <a:r>
                        <a:rPr lang="en-US" sz="1800" dirty="0">
                          <a:effectLst/>
                        </a:rPr>
                        <a:t>Portfolio Statistics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marL="0" marR="0">
                        <a:lnSpc>
                          <a:spcPct val="107000"/>
                        </a:lnSpc>
                        <a:spcBef>
                          <a:spcPts val="0"/>
                        </a:spcBef>
                        <a:spcAft>
                          <a:spcPts val="800"/>
                        </a:spcAft>
                      </a:pPr>
                      <a:r>
                        <a:rPr lang="en-US" sz="1800">
                          <a:effectLst/>
                        </a:rPr>
                        <a:t>SMF Invested Portfolio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marL="0" marR="0">
                        <a:lnSpc>
                          <a:spcPct val="107000"/>
                        </a:lnSpc>
                        <a:spcBef>
                          <a:spcPts val="0"/>
                        </a:spcBef>
                        <a:spcAft>
                          <a:spcPts val="800"/>
                        </a:spcAft>
                      </a:pPr>
                      <a:r>
                        <a:rPr lang="en-US" sz="1800">
                          <a:effectLst/>
                        </a:rPr>
                        <a:t>S&amp;P 500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r>
              <a:tr h="264160">
                <a:tc gridSpan="3">
                  <a:txBody>
                    <a:bodyPr/>
                    <a:lstStyle/>
                    <a:p>
                      <a:pPr marL="0" marR="0">
                        <a:lnSpc>
                          <a:spcPct val="107000"/>
                        </a:lnSpc>
                        <a:spcBef>
                          <a:spcPts val="0"/>
                        </a:spcBef>
                        <a:spcAft>
                          <a:spcPts val="800"/>
                        </a:spcAft>
                      </a:pPr>
                      <a:r>
                        <a:rPr lang="en-US" sz="1800">
                          <a:effectLst/>
                        </a:rPr>
                        <a:t>› Return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hMerge="1">
                  <a:txBody>
                    <a:bodyPr/>
                    <a:lstStyle/>
                    <a:p>
                      <a:endParaRPr lang="en-US"/>
                    </a:p>
                  </a:txBody>
                  <a:tcPr/>
                </a:tc>
                <a:tc hMerge="1">
                  <a:txBody>
                    <a:bodyPr/>
                    <a:lstStyle/>
                    <a:p>
                      <a:endParaRPr lang="en-US"/>
                    </a:p>
                  </a:txBody>
                  <a:tcPr/>
                </a:tc>
              </a:tr>
              <a:tr h="264160">
                <a:tc>
                  <a:txBody>
                    <a:bodyPr/>
                    <a:lstStyle/>
                    <a:p>
                      <a:pPr marL="0" marR="0">
                        <a:lnSpc>
                          <a:spcPct val="107000"/>
                        </a:lnSpc>
                        <a:spcBef>
                          <a:spcPts val="0"/>
                        </a:spcBef>
                        <a:spcAft>
                          <a:spcPts val="800"/>
                        </a:spcAft>
                      </a:pPr>
                      <a:r>
                        <a:rPr lang="en-US" sz="1800">
                          <a:effectLst/>
                        </a:rPr>
                        <a:t>Total Return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marL="0" marR="0">
                        <a:lnSpc>
                          <a:spcPct val="107000"/>
                        </a:lnSpc>
                        <a:spcBef>
                          <a:spcPts val="0"/>
                        </a:spcBef>
                        <a:spcAft>
                          <a:spcPts val="800"/>
                        </a:spcAft>
                      </a:pPr>
                      <a:r>
                        <a:rPr lang="en-US" sz="1800">
                          <a:effectLst/>
                        </a:rPr>
                        <a:t>1.54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marL="0" marR="0">
                        <a:lnSpc>
                          <a:spcPct val="107000"/>
                        </a:lnSpc>
                        <a:spcBef>
                          <a:spcPts val="0"/>
                        </a:spcBef>
                        <a:spcAft>
                          <a:spcPts val="800"/>
                        </a:spcAft>
                      </a:pPr>
                      <a:r>
                        <a:rPr lang="en-US" sz="1800">
                          <a:effectLst/>
                        </a:rPr>
                        <a:t>0.88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r>
              <a:tr h="264160">
                <a:tc>
                  <a:txBody>
                    <a:bodyPr/>
                    <a:lstStyle/>
                    <a:p>
                      <a:pPr marL="0" marR="0">
                        <a:lnSpc>
                          <a:spcPct val="107000"/>
                        </a:lnSpc>
                        <a:spcBef>
                          <a:spcPts val="0"/>
                        </a:spcBef>
                        <a:spcAft>
                          <a:spcPts val="800"/>
                        </a:spcAft>
                      </a:pPr>
                      <a:r>
                        <a:rPr lang="en-US" sz="1800">
                          <a:effectLst/>
                        </a:rPr>
                        <a:t>Mean Return (Annualized)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marL="0" marR="0">
                        <a:lnSpc>
                          <a:spcPct val="107000"/>
                        </a:lnSpc>
                        <a:spcBef>
                          <a:spcPts val="0"/>
                        </a:spcBef>
                        <a:spcAft>
                          <a:spcPts val="800"/>
                        </a:spcAft>
                      </a:pPr>
                      <a:r>
                        <a:rPr lang="en-US" sz="1800">
                          <a:effectLst/>
                        </a:rPr>
                        <a:t>28.73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marL="0" marR="0">
                        <a:lnSpc>
                          <a:spcPct val="107000"/>
                        </a:lnSpc>
                        <a:spcBef>
                          <a:spcPts val="0"/>
                        </a:spcBef>
                        <a:spcAft>
                          <a:spcPts val="800"/>
                        </a:spcAft>
                      </a:pPr>
                      <a:r>
                        <a:rPr lang="en-US" sz="1800">
                          <a:effectLst/>
                        </a:rPr>
                        <a:t>16.21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r>
              <a:tr h="264160">
                <a:tc>
                  <a:txBody>
                    <a:bodyPr/>
                    <a:lstStyle/>
                    <a:p>
                      <a:pPr marL="0" marR="0">
                        <a:lnSpc>
                          <a:spcPct val="107000"/>
                        </a:lnSpc>
                        <a:spcBef>
                          <a:spcPts val="0"/>
                        </a:spcBef>
                        <a:spcAft>
                          <a:spcPts val="800"/>
                        </a:spcAft>
                      </a:pPr>
                      <a:r>
                        <a:rPr lang="en-US" sz="1800">
                          <a:effectLst/>
                        </a:rPr>
                        <a:t>Mean Excess Return (Annualized)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marL="0" marR="0">
                        <a:lnSpc>
                          <a:spcPct val="107000"/>
                        </a:lnSpc>
                        <a:spcBef>
                          <a:spcPts val="0"/>
                        </a:spcBef>
                        <a:spcAft>
                          <a:spcPts val="800"/>
                        </a:spcAft>
                      </a:pPr>
                      <a:r>
                        <a:rPr lang="en-US" sz="1800">
                          <a:effectLst/>
                        </a:rPr>
                        <a:t>10.78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marL="0" marR="0">
                        <a:lnSpc>
                          <a:spcPct val="107000"/>
                        </a:lnSpc>
                        <a:spcBef>
                          <a:spcPts val="0"/>
                        </a:spcBef>
                        <a:spcAft>
                          <a:spcPts val="80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r>
              <a:tr h="264160">
                <a:tc gridSpan="3">
                  <a:txBody>
                    <a:bodyPr/>
                    <a:lstStyle/>
                    <a:p>
                      <a:pPr marL="0" marR="0">
                        <a:lnSpc>
                          <a:spcPct val="107000"/>
                        </a:lnSpc>
                        <a:spcBef>
                          <a:spcPts val="0"/>
                        </a:spcBef>
                        <a:spcAft>
                          <a:spcPts val="800"/>
                        </a:spcAft>
                      </a:pPr>
                      <a:r>
                        <a:rPr lang="en-US" sz="1800">
                          <a:effectLst/>
                        </a:rPr>
                        <a:t>› Risk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hMerge="1">
                  <a:txBody>
                    <a:bodyPr/>
                    <a:lstStyle/>
                    <a:p>
                      <a:endParaRPr lang="en-US"/>
                    </a:p>
                  </a:txBody>
                  <a:tcPr/>
                </a:tc>
                <a:tc hMerge="1">
                  <a:txBody>
                    <a:bodyPr/>
                    <a:lstStyle/>
                    <a:p>
                      <a:endParaRPr lang="en-US"/>
                    </a:p>
                  </a:txBody>
                  <a:tcPr/>
                </a:tc>
              </a:tr>
              <a:tr h="264160">
                <a:tc>
                  <a:txBody>
                    <a:bodyPr/>
                    <a:lstStyle/>
                    <a:p>
                      <a:pPr marL="0" marR="0">
                        <a:lnSpc>
                          <a:spcPct val="107000"/>
                        </a:lnSpc>
                        <a:spcBef>
                          <a:spcPts val="0"/>
                        </a:spcBef>
                        <a:spcAft>
                          <a:spcPts val="800"/>
                        </a:spcAft>
                      </a:pPr>
                      <a:r>
                        <a:rPr lang="en-US" sz="1800">
                          <a:effectLst/>
                        </a:rPr>
                        <a:t>Standard Deviation (Annualized)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marL="0" marR="0">
                        <a:lnSpc>
                          <a:spcPct val="107000"/>
                        </a:lnSpc>
                        <a:spcBef>
                          <a:spcPts val="0"/>
                        </a:spcBef>
                        <a:spcAft>
                          <a:spcPts val="800"/>
                        </a:spcAft>
                      </a:pPr>
                      <a:r>
                        <a:rPr lang="en-US" sz="1800">
                          <a:effectLst/>
                        </a:rPr>
                        <a:t>12.28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marL="0" marR="0">
                        <a:lnSpc>
                          <a:spcPct val="107000"/>
                        </a:lnSpc>
                        <a:spcBef>
                          <a:spcPts val="0"/>
                        </a:spcBef>
                        <a:spcAft>
                          <a:spcPts val="800"/>
                        </a:spcAft>
                      </a:pPr>
                      <a:r>
                        <a:rPr lang="en-US" sz="1800">
                          <a:effectLst/>
                        </a:rPr>
                        <a:t>12.18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r>
              <a:tr h="264160">
                <a:tc>
                  <a:txBody>
                    <a:bodyPr/>
                    <a:lstStyle/>
                    <a:p>
                      <a:pPr marL="0" marR="0">
                        <a:lnSpc>
                          <a:spcPct val="107000"/>
                        </a:lnSpc>
                        <a:spcBef>
                          <a:spcPts val="0"/>
                        </a:spcBef>
                        <a:spcAft>
                          <a:spcPts val="800"/>
                        </a:spcAft>
                      </a:pPr>
                      <a:r>
                        <a:rPr lang="en-US" sz="1800">
                          <a:effectLst/>
                        </a:rPr>
                        <a:t>Downside Risk (Annualized)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marL="0" marR="0">
                        <a:lnSpc>
                          <a:spcPct val="107000"/>
                        </a:lnSpc>
                        <a:spcBef>
                          <a:spcPts val="0"/>
                        </a:spcBef>
                        <a:spcAft>
                          <a:spcPts val="800"/>
                        </a:spcAft>
                      </a:pPr>
                      <a:r>
                        <a:rPr lang="en-US" sz="1800">
                          <a:effectLst/>
                        </a:rPr>
                        <a:t>8.48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marL="0" marR="0">
                        <a:lnSpc>
                          <a:spcPct val="107000"/>
                        </a:lnSpc>
                        <a:spcBef>
                          <a:spcPts val="0"/>
                        </a:spcBef>
                        <a:spcAft>
                          <a:spcPts val="800"/>
                        </a:spcAft>
                      </a:pPr>
                      <a:r>
                        <a:rPr lang="en-US" sz="1800">
                          <a:effectLst/>
                        </a:rPr>
                        <a:t>7.90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r>
              <a:tr h="264160">
                <a:tc gridSpan="3">
                  <a:txBody>
                    <a:bodyPr/>
                    <a:lstStyle/>
                    <a:p>
                      <a:pPr marL="0" marR="0">
                        <a:lnSpc>
                          <a:spcPct val="107000"/>
                        </a:lnSpc>
                        <a:spcBef>
                          <a:spcPts val="0"/>
                        </a:spcBef>
                        <a:spcAft>
                          <a:spcPts val="800"/>
                        </a:spcAft>
                      </a:pPr>
                      <a:r>
                        <a:rPr lang="en-US" sz="1800">
                          <a:effectLst/>
                        </a:rPr>
                        <a:t>› Risk/Return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hMerge="1">
                  <a:txBody>
                    <a:bodyPr/>
                    <a:lstStyle/>
                    <a:p>
                      <a:endParaRPr lang="en-US"/>
                    </a:p>
                  </a:txBody>
                  <a:tcPr/>
                </a:tc>
                <a:tc hMerge="1">
                  <a:txBody>
                    <a:bodyPr/>
                    <a:lstStyle/>
                    <a:p>
                      <a:endParaRPr lang="en-US"/>
                    </a:p>
                  </a:txBody>
                  <a:tcPr/>
                </a:tc>
              </a:tr>
              <a:tr h="264160">
                <a:tc>
                  <a:txBody>
                    <a:bodyPr/>
                    <a:lstStyle/>
                    <a:p>
                      <a:pPr marL="0" marR="0">
                        <a:lnSpc>
                          <a:spcPct val="107000"/>
                        </a:lnSpc>
                        <a:spcBef>
                          <a:spcPts val="0"/>
                        </a:spcBef>
                        <a:spcAft>
                          <a:spcPts val="800"/>
                        </a:spcAft>
                      </a:pPr>
                      <a:r>
                        <a:rPr lang="en-US" sz="1800">
                          <a:effectLst/>
                        </a:rPr>
                        <a:t>Sharpe Ratio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marL="0" marR="0">
                        <a:lnSpc>
                          <a:spcPct val="107000"/>
                        </a:lnSpc>
                        <a:spcBef>
                          <a:spcPts val="0"/>
                        </a:spcBef>
                        <a:spcAft>
                          <a:spcPts val="800"/>
                        </a:spcAft>
                      </a:pPr>
                      <a:r>
                        <a:rPr lang="en-US" sz="1800">
                          <a:effectLst/>
                        </a:rPr>
                        <a:t>1.60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marL="0" marR="0">
                        <a:lnSpc>
                          <a:spcPct val="107000"/>
                        </a:lnSpc>
                        <a:spcBef>
                          <a:spcPts val="0"/>
                        </a:spcBef>
                        <a:spcAft>
                          <a:spcPts val="800"/>
                        </a:spcAft>
                      </a:pPr>
                      <a:r>
                        <a:rPr lang="en-US" sz="1800">
                          <a:effectLst/>
                        </a:rPr>
                        <a:t>0.92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r>
              <a:tr h="264160">
                <a:tc>
                  <a:txBody>
                    <a:bodyPr/>
                    <a:lstStyle/>
                    <a:p>
                      <a:pPr marL="0" marR="0">
                        <a:lnSpc>
                          <a:spcPct val="107000"/>
                        </a:lnSpc>
                        <a:spcBef>
                          <a:spcPts val="0"/>
                        </a:spcBef>
                        <a:spcAft>
                          <a:spcPts val="800"/>
                        </a:spcAft>
                      </a:pPr>
                      <a:r>
                        <a:rPr lang="en-US" sz="1800" dirty="0">
                          <a:effectLst/>
                        </a:rPr>
                        <a:t>Jensen Alpha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marL="0" marR="0">
                        <a:lnSpc>
                          <a:spcPct val="107000"/>
                        </a:lnSpc>
                        <a:spcBef>
                          <a:spcPts val="0"/>
                        </a:spcBef>
                        <a:spcAft>
                          <a:spcPts val="800"/>
                        </a:spcAft>
                      </a:pPr>
                      <a:r>
                        <a:rPr lang="en-US" sz="1800">
                          <a:effectLst/>
                        </a:rPr>
                        <a:t>8.98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marL="0" marR="0">
                        <a:lnSpc>
                          <a:spcPct val="107000"/>
                        </a:lnSpc>
                        <a:spcBef>
                          <a:spcPts val="0"/>
                        </a:spcBef>
                        <a:spcAft>
                          <a:spcPts val="80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r>
              <a:tr h="264160">
                <a:tc>
                  <a:txBody>
                    <a:bodyPr/>
                    <a:lstStyle/>
                    <a:p>
                      <a:pPr marL="0" marR="0">
                        <a:lnSpc>
                          <a:spcPct val="107000"/>
                        </a:lnSpc>
                        <a:spcBef>
                          <a:spcPts val="0"/>
                        </a:spcBef>
                        <a:spcAft>
                          <a:spcPts val="8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Information Ratio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marL="0" marR="0">
                        <a:lnSpc>
                          <a:spcPct val="107000"/>
                        </a:lnSpc>
                        <a:spcBef>
                          <a:spcPts val="0"/>
                        </a:spcBef>
                        <a:spcAft>
                          <a:spcPts val="8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1.88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r>
            </a:tbl>
          </a:graphicData>
        </a:graphic>
      </p:graphicFrame>
    </p:spTree>
    <p:extLst>
      <p:ext uri="{BB962C8B-B14F-4D97-AF65-F5344CB8AC3E}">
        <p14:creationId xmlns:p14="http://schemas.microsoft.com/office/powerpoint/2010/main" val="372062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48958179"/>
              </p:ext>
            </p:extLst>
          </p:nvPr>
        </p:nvGraphicFramePr>
        <p:xfrm>
          <a:off x="952499" y="1752600"/>
          <a:ext cx="6858001" cy="2895600"/>
        </p:xfrm>
        <a:graphic>
          <a:graphicData uri="http://schemas.openxmlformats.org/drawingml/2006/table">
            <a:tbl>
              <a:tblPr firstRow="1" firstCol="1" bandRow="1">
                <a:tableStyleId>{F5AB1C69-6EDB-4FF4-983F-18BD219EF322}</a:tableStyleId>
              </a:tblPr>
              <a:tblGrid>
                <a:gridCol w="2285674"/>
                <a:gridCol w="2285674"/>
                <a:gridCol w="2286653"/>
              </a:tblGrid>
              <a:tr h="482600">
                <a:tc>
                  <a:txBody>
                    <a:bodyPr/>
                    <a:lstStyle/>
                    <a:p>
                      <a:pPr marL="0" marR="0" algn="just">
                        <a:lnSpc>
                          <a:spcPct val="107000"/>
                        </a:lnSpc>
                        <a:spcBef>
                          <a:spcPts val="0"/>
                        </a:spcBef>
                        <a:spcAft>
                          <a:spcPts val="0"/>
                        </a:spcAft>
                      </a:pPr>
                      <a:r>
                        <a:rPr lang="en-US" sz="2000" dirty="0">
                          <a:effectLst/>
                          <a:latin typeface="Garamond" panose="02020404030301010803" pitchFamily="18" charset="0"/>
                        </a:rPr>
                        <a:t> </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Garamond" panose="02020404030301010803" pitchFamily="18" charset="0"/>
                        </a:rPr>
                        <a:t>Sep 22, 2015</a:t>
                      </a:r>
                      <a:endParaRPr lang="en-US"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Garamond" panose="02020404030301010803" pitchFamily="18" charset="0"/>
                        </a:rPr>
                        <a:t>December 1, 2015</a:t>
                      </a:r>
                      <a:endParaRPr lang="en-US"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r>
              <a:tr h="482600">
                <a:tc>
                  <a:txBody>
                    <a:bodyPr/>
                    <a:lstStyle/>
                    <a:p>
                      <a:pPr marL="0" marR="0" algn="just">
                        <a:lnSpc>
                          <a:spcPct val="107000"/>
                        </a:lnSpc>
                        <a:spcBef>
                          <a:spcPts val="0"/>
                        </a:spcBef>
                        <a:spcAft>
                          <a:spcPts val="0"/>
                        </a:spcAft>
                      </a:pPr>
                      <a:r>
                        <a:rPr lang="en-US" sz="2000">
                          <a:effectLst/>
                          <a:latin typeface="Garamond" panose="02020404030301010803" pitchFamily="18" charset="0"/>
                        </a:rPr>
                        <a:t>ETF</a:t>
                      </a:r>
                      <a:endParaRPr lang="en-US"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Garamond" panose="02020404030301010803" pitchFamily="18" charset="0"/>
                        </a:rPr>
                        <a:t>1,860,328.77</a:t>
                      </a:r>
                      <a:endParaRPr lang="en-US"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Garamond" panose="02020404030301010803" pitchFamily="18" charset="0"/>
                        </a:rPr>
                        <a:t>1,146,099</a:t>
                      </a:r>
                      <a:endParaRPr lang="en-US"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r>
              <a:tr h="482600">
                <a:tc>
                  <a:txBody>
                    <a:bodyPr/>
                    <a:lstStyle/>
                    <a:p>
                      <a:pPr marL="0" marR="0" algn="just">
                        <a:lnSpc>
                          <a:spcPct val="107000"/>
                        </a:lnSpc>
                        <a:spcBef>
                          <a:spcPts val="0"/>
                        </a:spcBef>
                        <a:spcAft>
                          <a:spcPts val="0"/>
                        </a:spcAft>
                      </a:pPr>
                      <a:r>
                        <a:rPr lang="en-US" sz="2000">
                          <a:effectLst/>
                          <a:latin typeface="Garamond" panose="02020404030301010803" pitchFamily="18" charset="0"/>
                        </a:rPr>
                        <a:t>Equity</a:t>
                      </a:r>
                      <a:endParaRPr lang="en-US"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Garamond" panose="02020404030301010803" pitchFamily="18" charset="0"/>
                        </a:rPr>
                        <a:t>-</a:t>
                      </a:r>
                      <a:endParaRPr lang="en-US"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Garamond" panose="02020404030301010803" pitchFamily="18" charset="0"/>
                        </a:rPr>
                        <a:t>  $869,774</a:t>
                      </a:r>
                      <a:endParaRPr lang="en-US"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r>
              <a:tr h="482600">
                <a:tc>
                  <a:txBody>
                    <a:bodyPr/>
                    <a:lstStyle/>
                    <a:p>
                      <a:pPr marL="0" marR="0" algn="just">
                        <a:lnSpc>
                          <a:spcPct val="107000"/>
                        </a:lnSpc>
                        <a:spcBef>
                          <a:spcPts val="0"/>
                        </a:spcBef>
                        <a:spcAft>
                          <a:spcPts val="0"/>
                        </a:spcAft>
                      </a:pPr>
                      <a:r>
                        <a:rPr lang="en-US" sz="2000">
                          <a:effectLst/>
                          <a:latin typeface="Garamond" panose="02020404030301010803" pitchFamily="18" charset="0"/>
                        </a:rPr>
                        <a:t>Cash</a:t>
                      </a:r>
                      <a:endParaRPr lang="en-US"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Garamond" panose="02020404030301010803" pitchFamily="18" charset="0"/>
                        </a:rPr>
                        <a:t>327</a:t>
                      </a:r>
                      <a:endParaRPr lang="en-US"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Garamond" panose="02020404030301010803" pitchFamily="18" charset="0"/>
                        </a:rPr>
                        <a:t> $8,067</a:t>
                      </a:r>
                      <a:endParaRPr lang="en-US"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r>
              <a:tr h="482600">
                <a:tc>
                  <a:txBody>
                    <a:bodyPr/>
                    <a:lstStyle/>
                    <a:p>
                      <a:pPr marL="0" marR="0" algn="just">
                        <a:lnSpc>
                          <a:spcPct val="107000"/>
                        </a:lnSpc>
                        <a:spcBef>
                          <a:spcPts val="0"/>
                        </a:spcBef>
                        <a:spcAft>
                          <a:spcPts val="0"/>
                        </a:spcAft>
                      </a:pPr>
                      <a:r>
                        <a:rPr lang="en-US" sz="2000">
                          <a:effectLst/>
                          <a:latin typeface="Garamond" panose="02020404030301010803" pitchFamily="18" charset="0"/>
                        </a:rPr>
                        <a:t>Total</a:t>
                      </a:r>
                      <a:endParaRPr lang="en-US"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1">
                          <a:effectLst/>
                          <a:latin typeface="Garamond" panose="02020404030301010803" pitchFamily="18" charset="0"/>
                        </a:rPr>
                        <a:t>1,860,655.77</a:t>
                      </a:r>
                      <a:endParaRPr lang="en-US" sz="2000" b="1">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1" dirty="0">
                          <a:effectLst/>
                          <a:latin typeface="Garamond" panose="02020404030301010803" pitchFamily="18" charset="0"/>
                        </a:rPr>
                        <a:t>$2,023,940</a:t>
                      </a:r>
                      <a:endParaRPr lang="en-US" sz="2000" b="1"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r>
              <a:tr h="482600">
                <a:tc>
                  <a:txBody>
                    <a:bodyPr/>
                    <a:lstStyle/>
                    <a:p>
                      <a:pPr marL="0" marR="0" algn="just">
                        <a:lnSpc>
                          <a:spcPct val="107000"/>
                        </a:lnSpc>
                        <a:spcBef>
                          <a:spcPts val="0"/>
                        </a:spcBef>
                        <a:spcAft>
                          <a:spcPts val="0"/>
                        </a:spcAft>
                      </a:pPr>
                      <a:r>
                        <a:rPr lang="en-US" sz="2000" b="1" dirty="0">
                          <a:effectLst/>
                          <a:latin typeface="Garamond" panose="02020404030301010803" pitchFamily="18" charset="0"/>
                        </a:rPr>
                        <a:t>Return </a:t>
                      </a:r>
                      <a:endParaRPr lang="en-US" sz="2000" b="1"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just">
                        <a:lnSpc>
                          <a:spcPct val="107000"/>
                        </a:lnSpc>
                        <a:spcBef>
                          <a:spcPts val="0"/>
                        </a:spcBef>
                        <a:spcAft>
                          <a:spcPts val="0"/>
                        </a:spcAft>
                      </a:pPr>
                      <a:r>
                        <a:rPr lang="en-US" sz="2000" b="1" dirty="0">
                          <a:effectLst/>
                          <a:latin typeface="Garamond" panose="02020404030301010803" pitchFamily="18" charset="0"/>
                        </a:rPr>
                        <a:t>8.78%</a:t>
                      </a:r>
                      <a:endParaRPr lang="en-US" sz="2000" b="1"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bl>
          </a:graphicData>
        </a:graphic>
      </p:graphicFrame>
      <p:sp>
        <p:nvSpPr>
          <p:cNvPr id="6" name="Title 1"/>
          <p:cNvSpPr txBox="1">
            <a:spLocks/>
          </p:cNvSpPr>
          <p:nvPr/>
        </p:nvSpPr>
        <p:spPr>
          <a:xfrm>
            <a:off x="0" y="228600"/>
            <a:ext cx="8763000" cy="685800"/>
          </a:xfrm>
          <a:prstGeom prst="rect">
            <a:avLst/>
          </a:prstGeom>
          <a:solidFill>
            <a:schemeClr val="accent3">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Garamond" panose="02020404030301010803" pitchFamily="18" charset="0"/>
              </a:rPr>
              <a:t>Portfolio Performance: Total Portfolio</a:t>
            </a:r>
          </a:p>
        </p:txBody>
      </p:sp>
      <p:graphicFrame>
        <p:nvGraphicFramePr>
          <p:cNvPr id="7" name="Diagram 6"/>
          <p:cNvGraphicFramePr/>
          <p:nvPr>
            <p:extLst>
              <p:ext uri="{D42A27DB-BD31-4B8C-83A1-F6EECF244321}">
                <p14:modId xmlns:p14="http://schemas.microsoft.com/office/powerpoint/2010/main" val="375518367"/>
              </p:ext>
            </p:extLst>
          </p:nvPr>
        </p:nvGraphicFramePr>
        <p:xfrm>
          <a:off x="0" y="6123175"/>
          <a:ext cx="9144000" cy="734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7725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a:t>Consumer Discretionary: Leisure </a:t>
            </a:r>
            <a:r>
              <a:rPr lang="en-US" sz="2000" dirty="0" smtClean="0"/>
              <a:t>Products</a:t>
            </a:r>
          </a:p>
          <a:p>
            <a:r>
              <a:rPr lang="en-US" sz="2000" dirty="0" smtClean="0"/>
              <a:t>Unrealized Loss of 5.3%</a:t>
            </a:r>
          </a:p>
          <a:p>
            <a:r>
              <a:rPr lang="en-US" sz="2000" dirty="0"/>
              <a:t>Reason for Underperformance </a:t>
            </a:r>
          </a:p>
          <a:p>
            <a:pPr lvl="1"/>
            <a:r>
              <a:rPr lang="en-US" sz="2000" dirty="0"/>
              <a:t>Strong Dollar, softening economies abroad</a:t>
            </a:r>
          </a:p>
          <a:p>
            <a:pPr lvl="1"/>
            <a:r>
              <a:rPr lang="en-US" sz="2000" dirty="0"/>
              <a:t>Sluggish Oil and Agricultural Markets</a:t>
            </a:r>
          </a:p>
          <a:p>
            <a:pPr lvl="1"/>
            <a:r>
              <a:rPr lang="en-US" sz="2000" dirty="0"/>
              <a:t>Constraints for fast growing motorcycle business</a:t>
            </a:r>
          </a:p>
          <a:p>
            <a:r>
              <a:rPr lang="en-US" sz="2000" dirty="0"/>
              <a:t>Future Outlook</a:t>
            </a:r>
          </a:p>
          <a:p>
            <a:pPr lvl="1"/>
            <a:r>
              <a:rPr lang="en-US" sz="2000" dirty="0"/>
              <a:t> </a:t>
            </a:r>
            <a:r>
              <a:rPr lang="en-US" sz="2000" dirty="0" err="1"/>
              <a:t>Zacks</a:t>
            </a:r>
            <a:r>
              <a:rPr lang="en-US" sz="2000" dirty="0"/>
              <a:t> Rating: 1.85 (1-Buy, 5-Sell) 12/3/15</a:t>
            </a:r>
          </a:p>
          <a:p>
            <a:pPr lvl="1"/>
            <a:r>
              <a:rPr lang="en-US" sz="2000" dirty="0"/>
              <a:t>Operational Constraints Lifted</a:t>
            </a:r>
          </a:p>
          <a:p>
            <a:pPr lvl="1"/>
            <a:r>
              <a:rPr lang="en-US" sz="2000" dirty="0"/>
              <a:t>Taking market share from Harley Davidson</a:t>
            </a:r>
          </a:p>
          <a:p>
            <a:pPr lvl="2"/>
            <a:r>
              <a:rPr lang="en-US" sz="2000" dirty="0"/>
              <a:t>New ORV </a:t>
            </a:r>
            <a:r>
              <a:rPr lang="en-US" sz="2000" dirty="0" err="1"/>
              <a:t>Mfg</a:t>
            </a:r>
            <a:r>
              <a:rPr lang="en-US" sz="2000" dirty="0"/>
              <a:t> Facility, JV for Emerging Markets</a:t>
            </a:r>
          </a:p>
          <a:p>
            <a:pPr marL="0" indent="0">
              <a:buNone/>
            </a:pPr>
            <a:endParaRPr lang="en-US" dirty="0"/>
          </a:p>
        </p:txBody>
      </p:sp>
      <p:sp>
        <p:nvSpPr>
          <p:cNvPr id="5" name="Title 1"/>
          <p:cNvSpPr txBox="1">
            <a:spLocks/>
          </p:cNvSpPr>
          <p:nvPr/>
        </p:nvSpPr>
        <p:spPr>
          <a:xfrm>
            <a:off x="0" y="490440"/>
            <a:ext cx="8763000" cy="685800"/>
          </a:xfrm>
          <a:prstGeom prst="rect">
            <a:avLst/>
          </a:prstGeom>
          <a:solidFill>
            <a:schemeClr val="accent3">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Garamond" panose="02020404030301010803" pitchFamily="18" charset="0"/>
              </a:rPr>
              <a:t>Worst Performing Stocks: Polaris</a:t>
            </a:r>
          </a:p>
        </p:txBody>
      </p:sp>
      <p:graphicFrame>
        <p:nvGraphicFramePr>
          <p:cNvPr id="6" name="Diagram 5"/>
          <p:cNvGraphicFramePr/>
          <p:nvPr>
            <p:extLst>
              <p:ext uri="{D42A27DB-BD31-4B8C-83A1-F6EECF244321}">
                <p14:modId xmlns:p14="http://schemas.microsoft.com/office/powerpoint/2010/main" val="1317852235"/>
              </p:ext>
            </p:extLst>
          </p:nvPr>
        </p:nvGraphicFramePr>
        <p:xfrm>
          <a:off x="0" y="6123175"/>
          <a:ext cx="9144000" cy="734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2797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t>Investment Philosophy and Strategy </a:t>
            </a:r>
          </a:p>
          <a:p>
            <a:r>
              <a:rPr lang="en-US" sz="2800" dirty="0"/>
              <a:t>Process &amp; Procedure </a:t>
            </a:r>
          </a:p>
          <a:p>
            <a:r>
              <a:rPr lang="en-US" sz="2800" dirty="0"/>
              <a:t>Risk Management</a:t>
            </a:r>
          </a:p>
          <a:p>
            <a:r>
              <a:rPr lang="en-US" sz="2800" dirty="0"/>
              <a:t>Economic Outlook</a:t>
            </a:r>
          </a:p>
          <a:p>
            <a:r>
              <a:rPr lang="en-US" sz="2800" dirty="0"/>
              <a:t>Portfolio Analysis</a:t>
            </a:r>
          </a:p>
          <a:p>
            <a:r>
              <a:rPr lang="en-US" sz="2800" dirty="0"/>
              <a:t>Performance </a:t>
            </a:r>
          </a:p>
          <a:p>
            <a:r>
              <a:rPr lang="en-US" sz="2800" dirty="0" smtClean="0"/>
              <a:t>Selected Holdings</a:t>
            </a:r>
            <a:endParaRPr lang="en-US" sz="2800" dirty="0"/>
          </a:p>
          <a:p>
            <a:endParaRPr lang="en-US" sz="2800" dirty="0"/>
          </a:p>
        </p:txBody>
      </p:sp>
      <p:sp>
        <p:nvSpPr>
          <p:cNvPr id="4" name="Title 1"/>
          <p:cNvSpPr txBox="1">
            <a:spLocks/>
          </p:cNvSpPr>
          <p:nvPr/>
        </p:nvSpPr>
        <p:spPr>
          <a:xfrm>
            <a:off x="0" y="259671"/>
            <a:ext cx="3256547" cy="676906"/>
          </a:xfrm>
          <a:prstGeom prst="rect">
            <a:avLst/>
          </a:prstGeom>
          <a:solidFill>
            <a:schemeClr val="accent3">
              <a:lumMod val="75000"/>
            </a:schemeClr>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latin typeface="Garamond" panose="02020404030301010803" pitchFamily="18" charset="0"/>
              </a:rPr>
              <a:t>Agenda</a:t>
            </a:r>
            <a:endParaRPr lang="en-US" dirty="0">
              <a:solidFill>
                <a:schemeClr val="bg1"/>
              </a:solidFill>
              <a:latin typeface="Garamond" panose="02020404030301010803" pitchFamily="18" charset="0"/>
            </a:endParaRPr>
          </a:p>
        </p:txBody>
      </p:sp>
      <p:graphicFrame>
        <p:nvGraphicFramePr>
          <p:cNvPr id="5" name="Diagram 4"/>
          <p:cNvGraphicFramePr/>
          <p:nvPr>
            <p:extLst>
              <p:ext uri="{D42A27DB-BD31-4B8C-83A1-F6EECF244321}">
                <p14:modId xmlns:p14="http://schemas.microsoft.com/office/powerpoint/2010/main" val="1131870137"/>
              </p:ext>
            </p:extLst>
          </p:nvPr>
        </p:nvGraphicFramePr>
        <p:xfrm>
          <a:off x="0" y="6123175"/>
          <a:ext cx="9144000" cy="734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3314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a:t>Consumer Discretionary: Leisure Products</a:t>
            </a:r>
          </a:p>
          <a:p>
            <a:r>
              <a:rPr lang="en-US" sz="2000" dirty="0"/>
              <a:t>Unrealized </a:t>
            </a:r>
            <a:r>
              <a:rPr lang="en-US" sz="2000" dirty="0" smtClean="0"/>
              <a:t>gain of 14.7%</a:t>
            </a:r>
            <a:endParaRPr lang="en-US" sz="2000" dirty="0"/>
          </a:p>
          <a:p>
            <a:r>
              <a:rPr lang="en-US" sz="2000" dirty="0"/>
              <a:t>Reason for over performance </a:t>
            </a:r>
          </a:p>
          <a:p>
            <a:pPr lvl="1"/>
            <a:r>
              <a:rPr lang="en-US" sz="2000" dirty="0"/>
              <a:t>Exploring sale options</a:t>
            </a:r>
          </a:p>
          <a:p>
            <a:pPr lvl="1"/>
            <a:r>
              <a:rPr lang="en-US" sz="2000" dirty="0"/>
              <a:t>Sole U.S. Transmission only company</a:t>
            </a:r>
          </a:p>
          <a:p>
            <a:r>
              <a:rPr lang="en-US" sz="2000" dirty="0"/>
              <a:t>Future Outlook </a:t>
            </a:r>
          </a:p>
          <a:p>
            <a:pPr lvl="1"/>
            <a:r>
              <a:rPr lang="en-US" sz="2000" dirty="0"/>
              <a:t>Generate a lot of interest from infrastructure funds</a:t>
            </a:r>
          </a:p>
          <a:p>
            <a:pPr lvl="1"/>
            <a:r>
              <a:rPr lang="en-US" sz="2000" dirty="0"/>
              <a:t>Utility M&amp;A are up among weaken electricity sales</a:t>
            </a:r>
          </a:p>
          <a:p>
            <a:pPr lvl="1"/>
            <a:r>
              <a:rPr lang="en-US" sz="2000" dirty="0"/>
              <a:t>FERC Judge to decide on ROE reduction in Mid-Dec</a:t>
            </a:r>
          </a:p>
          <a:p>
            <a:endParaRPr lang="en-US" sz="2000" dirty="0"/>
          </a:p>
          <a:p>
            <a:endParaRPr lang="en-US" dirty="0"/>
          </a:p>
        </p:txBody>
      </p:sp>
      <p:sp>
        <p:nvSpPr>
          <p:cNvPr id="5" name="Title 1"/>
          <p:cNvSpPr txBox="1">
            <a:spLocks/>
          </p:cNvSpPr>
          <p:nvPr/>
        </p:nvSpPr>
        <p:spPr>
          <a:xfrm>
            <a:off x="0" y="458788"/>
            <a:ext cx="8763000" cy="685800"/>
          </a:xfrm>
          <a:prstGeom prst="rect">
            <a:avLst/>
          </a:prstGeom>
          <a:solidFill>
            <a:schemeClr val="accent3">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Garamond" panose="02020404030301010803" pitchFamily="18" charset="0"/>
              </a:rPr>
              <a:t>Best Performing Stock: ITC Holding</a:t>
            </a:r>
          </a:p>
        </p:txBody>
      </p:sp>
      <p:graphicFrame>
        <p:nvGraphicFramePr>
          <p:cNvPr id="6" name="Diagram 5"/>
          <p:cNvGraphicFramePr/>
          <p:nvPr>
            <p:extLst>
              <p:ext uri="{D42A27DB-BD31-4B8C-83A1-F6EECF244321}">
                <p14:modId xmlns:p14="http://schemas.microsoft.com/office/powerpoint/2010/main" val="319697463"/>
              </p:ext>
            </p:extLst>
          </p:nvPr>
        </p:nvGraphicFramePr>
        <p:xfrm>
          <a:off x="0" y="6123175"/>
          <a:ext cx="9144000" cy="734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4242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7886700" cy="4351338"/>
          </a:xfrm>
        </p:spPr>
        <p:txBody>
          <a:bodyPr>
            <a:normAutofit/>
          </a:bodyPr>
          <a:lstStyle/>
          <a:p>
            <a:r>
              <a:rPr lang="en-US" sz="2000" dirty="0" smtClean="0"/>
              <a:t>Dr. Chinmoy Ghosh </a:t>
            </a:r>
          </a:p>
          <a:p>
            <a:r>
              <a:rPr lang="en-US" sz="2000" dirty="0" smtClean="0"/>
              <a:t>Dr</a:t>
            </a:r>
            <a:r>
              <a:rPr lang="en-US" sz="2000" dirty="0"/>
              <a:t>. Michel Rakotomavo </a:t>
            </a:r>
            <a:endParaRPr lang="en-US" sz="2000" dirty="0" smtClean="0"/>
          </a:p>
          <a:p>
            <a:r>
              <a:rPr lang="en-US" sz="2000" dirty="0"/>
              <a:t>Laurel Grisamer </a:t>
            </a:r>
          </a:p>
          <a:p>
            <a:r>
              <a:rPr lang="en-US" sz="2000" dirty="0" smtClean="0"/>
              <a:t>Chris Wilkos</a:t>
            </a:r>
            <a:endParaRPr lang="en-US" sz="2000" dirty="0"/>
          </a:p>
          <a:p>
            <a:r>
              <a:rPr lang="en-US" sz="2000" dirty="0"/>
              <a:t>Investment Advisory Board Members</a:t>
            </a:r>
          </a:p>
          <a:p>
            <a:r>
              <a:rPr lang="en-US" sz="2000" dirty="0"/>
              <a:t>UConn Foundation</a:t>
            </a:r>
          </a:p>
        </p:txBody>
      </p:sp>
      <p:sp>
        <p:nvSpPr>
          <p:cNvPr id="4" name="Title 1"/>
          <p:cNvSpPr txBox="1">
            <a:spLocks/>
          </p:cNvSpPr>
          <p:nvPr/>
        </p:nvSpPr>
        <p:spPr>
          <a:xfrm>
            <a:off x="0" y="259670"/>
            <a:ext cx="3733800" cy="807129"/>
          </a:xfrm>
          <a:prstGeom prst="rect">
            <a:avLst/>
          </a:prstGeom>
          <a:solidFill>
            <a:schemeClr val="accent3">
              <a:lumMod val="75000"/>
            </a:schemeClr>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Garamond" panose="02020404030301010803" pitchFamily="18" charset="0"/>
              </a:rPr>
              <a:t>Acknowledgements </a:t>
            </a:r>
          </a:p>
        </p:txBody>
      </p:sp>
    </p:spTree>
    <p:extLst>
      <p:ext uri="{BB962C8B-B14F-4D97-AF65-F5344CB8AC3E}">
        <p14:creationId xmlns:p14="http://schemas.microsoft.com/office/powerpoint/2010/main" val="620878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7886700" cy="4351338"/>
          </a:xfrm>
        </p:spPr>
        <p:txBody>
          <a:bodyPr>
            <a:normAutofit/>
          </a:bodyPr>
          <a:lstStyle/>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lgn="ctr">
              <a:buNone/>
            </a:pPr>
            <a:r>
              <a:rPr lang="en-US" sz="5000" dirty="0" smtClean="0"/>
              <a:t>Thank </a:t>
            </a:r>
            <a:r>
              <a:rPr lang="en-US" sz="5000" dirty="0"/>
              <a:t>Y</a:t>
            </a:r>
            <a:r>
              <a:rPr lang="en-US" sz="5000" dirty="0" smtClean="0"/>
              <a:t>ou</a:t>
            </a:r>
            <a:endParaRPr lang="en-US" sz="5000" dirty="0"/>
          </a:p>
        </p:txBody>
      </p:sp>
      <p:sp>
        <p:nvSpPr>
          <p:cNvPr id="4" name="Title 1"/>
          <p:cNvSpPr txBox="1">
            <a:spLocks/>
          </p:cNvSpPr>
          <p:nvPr/>
        </p:nvSpPr>
        <p:spPr>
          <a:xfrm>
            <a:off x="0" y="259670"/>
            <a:ext cx="3733800" cy="807129"/>
          </a:xfrm>
          <a:prstGeom prst="rect">
            <a:avLst/>
          </a:prstGeom>
          <a:solidFill>
            <a:schemeClr val="accent3">
              <a:lumMod val="75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latin typeface="Garamond" panose="02020404030301010803" pitchFamily="18" charset="0"/>
              </a:rPr>
              <a:t>Q&amp;A</a:t>
            </a:r>
            <a:endParaRPr lang="en-US"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459647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14333"/>
            <a:ext cx="5638800" cy="807129"/>
          </a:xfrm>
          <a:prstGeom prst="rect">
            <a:avLst/>
          </a:prstGeom>
          <a:solidFill>
            <a:schemeClr val="accent3">
              <a:lumMod val="75000"/>
            </a:schemeClr>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Garamond" panose="02020404030301010803" pitchFamily="18" charset="0"/>
              </a:rPr>
              <a:t>Stock/S&amp;P 500 Comparison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33319"/>
            <a:ext cx="4343400" cy="453109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25424"/>
            <a:ext cx="4191000" cy="4522976"/>
          </a:xfrm>
          <a:prstGeom prst="rect">
            <a:avLst/>
          </a:prstGeom>
        </p:spPr>
      </p:pic>
      <p:sp>
        <p:nvSpPr>
          <p:cNvPr id="8" name="TextBox 7"/>
          <p:cNvSpPr txBox="1"/>
          <p:nvPr/>
        </p:nvSpPr>
        <p:spPr>
          <a:xfrm>
            <a:off x="914400" y="1101564"/>
            <a:ext cx="2362200" cy="477054"/>
          </a:xfrm>
          <a:prstGeom prst="rect">
            <a:avLst/>
          </a:prstGeom>
          <a:noFill/>
        </p:spPr>
        <p:txBody>
          <a:bodyPr wrap="square" rtlCol="0">
            <a:spAutoFit/>
          </a:bodyPr>
          <a:lstStyle/>
          <a:p>
            <a:pPr algn="ctr"/>
            <a:r>
              <a:rPr lang="en-US" sz="2500" dirty="0" smtClean="0">
                <a:latin typeface="Garamond" panose="02020404030301010803" pitchFamily="18" charset="0"/>
              </a:rPr>
              <a:t>AAPL</a:t>
            </a:r>
            <a:endParaRPr lang="en-US" sz="2500" dirty="0">
              <a:latin typeface="Garamond" panose="02020404030301010803" pitchFamily="18" charset="0"/>
            </a:endParaRPr>
          </a:p>
        </p:txBody>
      </p:sp>
      <p:sp>
        <p:nvSpPr>
          <p:cNvPr id="9" name="TextBox 8"/>
          <p:cNvSpPr txBox="1"/>
          <p:nvPr/>
        </p:nvSpPr>
        <p:spPr>
          <a:xfrm>
            <a:off x="5638800" y="1101564"/>
            <a:ext cx="2362200" cy="477054"/>
          </a:xfrm>
          <a:prstGeom prst="rect">
            <a:avLst/>
          </a:prstGeom>
          <a:noFill/>
        </p:spPr>
        <p:txBody>
          <a:bodyPr wrap="square" rtlCol="0">
            <a:spAutoFit/>
          </a:bodyPr>
          <a:lstStyle/>
          <a:p>
            <a:pPr algn="ctr"/>
            <a:r>
              <a:rPr lang="en-US" sz="2500" dirty="0" smtClean="0">
                <a:latin typeface="Garamond" panose="02020404030301010803" pitchFamily="18" charset="0"/>
              </a:rPr>
              <a:t>AT&amp;T</a:t>
            </a:r>
            <a:endParaRPr lang="en-US" sz="2500" dirty="0">
              <a:latin typeface="Garamond" panose="02020404030301010803" pitchFamily="18" charset="0"/>
            </a:endParaRPr>
          </a:p>
        </p:txBody>
      </p:sp>
    </p:spTree>
    <p:extLst>
      <p:ext uri="{BB962C8B-B14F-4D97-AF65-F5344CB8AC3E}">
        <p14:creationId xmlns:p14="http://schemas.microsoft.com/office/powerpoint/2010/main" val="2837716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14333"/>
            <a:ext cx="5638800" cy="807129"/>
          </a:xfrm>
          <a:prstGeom prst="rect">
            <a:avLst/>
          </a:prstGeom>
          <a:solidFill>
            <a:schemeClr val="accent3">
              <a:lumMod val="75000"/>
            </a:schemeClr>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Garamond" panose="02020404030301010803" pitchFamily="18" charset="0"/>
              </a:rPr>
              <a:t>Stock/S&amp;P 500 Comparison</a:t>
            </a:r>
          </a:p>
        </p:txBody>
      </p:sp>
      <p:sp>
        <p:nvSpPr>
          <p:cNvPr id="8" name="TextBox 7"/>
          <p:cNvSpPr txBox="1"/>
          <p:nvPr/>
        </p:nvSpPr>
        <p:spPr>
          <a:xfrm>
            <a:off x="914400" y="1199346"/>
            <a:ext cx="2362200" cy="477054"/>
          </a:xfrm>
          <a:prstGeom prst="rect">
            <a:avLst/>
          </a:prstGeom>
          <a:noFill/>
        </p:spPr>
        <p:txBody>
          <a:bodyPr wrap="square" rtlCol="0">
            <a:spAutoFit/>
          </a:bodyPr>
          <a:lstStyle/>
          <a:p>
            <a:pPr algn="ctr"/>
            <a:r>
              <a:rPr lang="en-US" sz="2500" dirty="0" smtClean="0">
                <a:latin typeface="Garamond" panose="02020404030301010803" pitchFamily="18" charset="0"/>
              </a:rPr>
              <a:t>AVB</a:t>
            </a:r>
            <a:endParaRPr lang="en-US" sz="2500" dirty="0">
              <a:latin typeface="Garamond" panose="02020404030301010803" pitchFamily="18" charset="0"/>
            </a:endParaRPr>
          </a:p>
        </p:txBody>
      </p:sp>
      <p:sp>
        <p:nvSpPr>
          <p:cNvPr id="9" name="TextBox 8"/>
          <p:cNvSpPr txBox="1"/>
          <p:nvPr/>
        </p:nvSpPr>
        <p:spPr>
          <a:xfrm>
            <a:off x="5638800" y="1199346"/>
            <a:ext cx="2362200" cy="477054"/>
          </a:xfrm>
          <a:prstGeom prst="rect">
            <a:avLst/>
          </a:prstGeom>
          <a:noFill/>
        </p:spPr>
        <p:txBody>
          <a:bodyPr wrap="square" rtlCol="0">
            <a:spAutoFit/>
          </a:bodyPr>
          <a:lstStyle/>
          <a:p>
            <a:pPr algn="ctr"/>
            <a:r>
              <a:rPr lang="en-US" sz="2500" dirty="0" smtClean="0">
                <a:latin typeface="Garamond" panose="02020404030301010803" pitchFamily="18" charset="0"/>
              </a:rPr>
              <a:t>COF</a:t>
            </a:r>
            <a:endParaRPr lang="en-US" sz="2500" dirty="0">
              <a:latin typeface="Garamond" panose="020204040303010108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52599"/>
            <a:ext cx="4267200" cy="441960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52599"/>
            <a:ext cx="3962400" cy="4419601"/>
          </a:xfrm>
          <a:prstGeom prst="rect">
            <a:avLst/>
          </a:prstGeom>
        </p:spPr>
      </p:pic>
    </p:spTree>
    <p:extLst>
      <p:ext uri="{BB962C8B-B14F-4D97-AF65-F5344CB8AC3E}">
        <p14:creationId xmlns:p14="http://schemas.microsoft.com/office/powerpoint/2010/main" val="21680391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14333"/>
            <a:ext cx="5638800" cy="807129"/>
          </a:xfrm>
          <a:prstGeom prst="rect">
            <a:avLst/>
          </a:prstGeom>
          <a:solidFill>
            <a:schemeClr val="accent3">
              <a:lumMod val="75000"/>
            </a:schemeClr>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Garamond" panose="02020404030301010803" pitchFamily="18" charset="0"/>
              </a:rPr>
              <a:t>Stock/S&amp;P 500 Comparison</a:t>
            </a:r>
          </a:p>
        </p:txBody>
      </p:sp>
      <p:sp>
        <p:nvSpPr>
          <p:cNvPr id="8" name="TextBox 7"/>
          <p:cNvSpPr txBox="1"/>
          <p:nvPr/>
        </p:nvSpPr>
        <p:spPr>
          <a:xfrm>
            <a:off x="914400" y="1101564"/>
            <a:ext cx="2362200" cy="477054"/>
          </a:xfrm>
          <a:prstGeom prst="rect">
            <a:avLst/>
          </a:prstGeom>
          <a:noFill/>
        </p:spPr>
        <p:txBody>
          <a:bodyPr wrap="square" rtlCol="0">
            <a:spAutoFit/>
          </a:bodyPr>
          <a:lstStyle/>
          <a:p>
            <a:pPr algn="ctr"/>
            <a:r>
              <a:rPr lang="en-US" sz="2500" dirty="0" smtClean="0">
                <a:latin typeface="Garamond" panose="02020404030301010803" pitchFamily="18" charset="0"/>
              </a:rPr>
              <a:t>CVS</a:t>
            </a:r>
            <a:endParaRPr lang="en-US" sz="2500" dirty="0">
              <a:latin typeface="Garamond" panose="02020404030301010803" pitchFamily="18" charset="0"/>
            </a:endParaRPr>
          </a:p>
        </p:txBody>
      </p:sp>
      <p:sp>
        <p:nvSpPr>
          <p:cNvPr id="9" name="TextBox 8"/>
          <p:cNvSpPr txBox="1"/>
          <p:nvPr/>
        </p:nvSpPr>
        <p:spPr>
          <a:xfrm>
            <a:off x="5638800" y="1123146"/>
            <a:ext cx="2362200" cy="477054"/>
          </a:xfrm>
          <a:prstGeom prst="rect">
            <a:avLst/>
          </a:prstGeom>
          <a:noFill/>
        </p:spPr>
        <p:txBody>
          <a:bodyPr wrap="square" rtlCol="0">
            <a:spAutoFit/>
          </a:bodyPr>
          <a:lstStyle/>
          <a:p>
            <a:pPr algn="ctr"/>
            <a:r>
              <a:rPr lang="en-US" sz="2500" dirty="0" smtClean="0">
                <a:latin typeface="Garamond" panose="02020404030301010803" pitchFamily="18" charset="0"/>
              </a:rPr>
              <a:t>DIS</a:t>
            </a:r>
            <a:endParaRPr lang="en-US" sz="2500" dirty="0">
              <a:latin typeface="Garamond" panose="02020404030301010803"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81376"/>
            <a:ext cx="4419600" cy="446702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781376"/>
            <a:ext cx="4038600" cy="4467024"/>
          </a:xfrm>
          <a:prstGeom prst="rect">
            <a:avLst/>
          </a:prstGeom>
        </p:spPr>
      </p:pic>
    </p:spTree>
    <p:extLst>
      <p:ext uri="{BB962C8B-B14F-4D97-AF65-F5344CB8AC3E}">
        <p14:creationId xmlns:p14="http://schemas.microsoft.com/office/powerpoint/2010/main" val="834778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14333"/>
            <a:ext cx="5638800" cy="807129"/>
          </a:xfrm>
          <a:prstGeom prst="rect">
            <a:avLst/>
          </a:prstGeom>
          <a:solidFill>
            <a:schemeClr val="accent3">
              <a:lumMod val="75000"/>
            </a:schemeClr>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Garamond" panose="02020404030301010803" pitchFamily="18" charset="0"/>
              </a:rPr>
              <a:t>Stock/S&amp;P 500 Comparison</a:t>
            </a:r>
          </a:p>
        </p:txBody>
      </p:sp>
      <p:sp>
        <p:nvSpPr>
          <p:cNvPr id="8" name="TextBox 7"/>
          <p:cNvSpPr txBox="1"/>
          <p:nvPr/>
        </p:nvSpPr>
        <p:spPr>
          <a:xfrm>
            <a:off x="914400" y="1101564"/>
            <a:ext cx="2362200" cy="477054"/>
          </a:xfrm>
          <a:prstGeom prst="rect">
            <a:avLst/>
          </a:prstGeom>
          <a:noFill/>
        </p:spPr>
        <p:txBody>
          <a:bodyPr wrap="square" rtlCol="0">
            <a:spAutoFit/>
          </a:bodyPr>
          <a:lstStyle/>
          <a:p>
            <a:pPr algn="ctr"/>
            <a:r>
              <a:rPr lang="en-US" sz="2500" dirty="0" smtClean="0">
                <a:latin typeface="Garamond" panose="02020404030301010803" pitchFamily="18" charset="0"/>
              </a:rPr>
              <a:t>GILD</a:t>
            </a:r>
            <a:endParaRPr lang="en-US" sz="2500" dirty="0">
              <a:latin typeface="Garamond" panose="02020404030301010803" pitchFamily="18" charset="0"/>
            </a:endParaRPr>
          </a:p>
        </p:txBody>
      </p:sp>
      <p:sp>
        <p:nvSpPr>
          <p:cNvPr id="9" name="TextBox 8"/>
          <p:cNvSpPr txBox="1"/>
          <p:nvPr/>
        </p:nvSpPr>
        <p:spPr>
          <a:xfrm>
            <a:off x="5638800" y="1101564"/>
            <a:ext cx="2362200" cy="477054"/>
          </a:xfrm>
          <a:prstGeom prst="rect">
            <a:avLst/>
          </a:prstGeom>
          <a:noFill/>
        </p:spPr>
        <p:txBody>
          <a:bodyPr wrap="square" rtlCol="0">
            <a:spAutoFit/>
          </a:bodyPr>
          <a:lstStyle/>
          <a:p>
            <a:pPr algn="ctr"/>
            <a:r>
              <a:rPr lang="en-US" sz="2500" dirty="0" smtClean="0">
                <a:latin typeface="Garamond" panose="02020404030301010803" pitchFamily="18" charset="0"/>
              </a:rPr>
              <a:t>ITC</a:t>
            </a:r>
            <a:endParaRPr lang="en-US" sz="2500" dirty="0">
              <a:latin typeface="Garamond" panose="020204040303010108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1781376"/>
            <a:ext cx="4457700" cy="446702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81375"/>
            <a:ext cx="4267200" cy="4467025"/>
          </a:xfrm>
          <a:prstGeom prst="rect">
            <a:avLst/>
          </a:prstGeom>
        </p:spPr>
      </p:pic>
    </p:spTree>
    <p:extLst>
      <p:ext uri="{BB962C8B-B14F-4D97-AF65-F5344CB8AC3E}">
        <p14:creationId xmlns:p14="http://schemas.microsoft.com/office/powerpoint/2010/main" val="1863072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14333"/>
            <a:ext cx="5638800" cy="807129"/>
          </a:xfrm>
          <a:prstGeom prst="rect">
            <a:avLst/>
          </a:prstGeom>
          <a:solidFill>
            <a:schemeClr val="accent3">
              <a:lumMod val="75000"/>
            </a:schemeClr>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Garamond" panose="02020404030301010803" pitchFamily="18" charset="0"/>
              </a:rPr>
              <a:t>Stock/S&amp;P 500 Comparison</a:t>
            </a:r>
          </a:p>
        </p:txBody>
      </p:sp>
      <p:sp>
        <p:nvSpPr>
          <p:cNvPr id="8" name="TextBox 7"/>
          <p:cNvSpPr txBox="1"/>
          <p:nvPr/>
        </p:nvSpPr>
        <p:spPr>
          <a:xfrm>
            <a:off x="914400" y="1101564"/>
            <a:ext cx="2362200" cy="477054"/>
          </a:xfrm>
          <a:prstGeom prst="rect">
            <a:avLst/>
          </a:prstGeom>
          <a:noFill/>
        </p:spPr>
        <p:txBody>
          <a:bodyPr wrap="square" rtlCol="0">
            <a:spAutoFit/>
          </a:bodyPr>
          <a:lstStyle/>
          <a:p>
            <a:pPr algn="ctr"/>
            <a:r>
              <a:rPr lang="en-US" sz="2500" dirty="0" smtClean="0">
                <a:latin typeface="Garamond" panose="02020404030301010803" pitchFamily="18" charset="0"/>
              </a:rPr>
              <a:t>KMX</a:t>
            </a:r>
            <a:endParaRPr lang="en-US" sz="2500" dirty="0">
              <a:latin typeface="Garamond" panose="02020404030301010803" pitchFamily="18" charset="0"/>
            </a:endParaRPr>
          </a:p>
        </p:txBody>
      </p:sp>
      <p:sp>
        <p:nvSpPr>
          <p:cNvPr id="9" name="TextBox 8"/>
          <p:cNvSpPr txBox="1"/>
          <p:nvPr/>
        </p:nvSpPr>
        <p:spPr>
          <a:xfrm>
            <a:off x="5638800" y="1101564"/>
            <a:ext cx="2362200" cy="477054"/>
          </a:xfrm>
          <a:prstGeom prst="rect">
            <a:avLst/>
          </a:prstGeom>
          <a:noFill/>
        </p:spPr>
        <p:txBody>
          <a:bodyPr wrap="square" rtlCol="0">
            <a:spAutoFit/>
          </a:bodyPr>
          <a:lstStyle/>
          <a:p>
            <a:pPr algn="ctr"/>
            <a:r>
              <a:rPr lang="en-US" sz="2500" dirty="0" smtClean="0">
                <a:latin typeface="Garamond" panose="02020404030301010803" pitchFamily="18" charset="0"/>
              </a:rPr>
              <a:t>MDT</a:t>
            </a:r>
            <a:endParaRPr lang="en-US" sz="2500" dirty="0">
              <a:latin typeface="Garamond" panose="02020404030301010803"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857575"/>
            <a:ext cx="4495800" cy="44670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857575"/>
            <a:ext cx="4191000" cy="4467025"/>
          </a:xfrm>
          <a:prstGeom prst="rect">
            <a:avLst/>
          </a:prstGeom>
        </p:spPr>
      </p:pic>
    </p:spTree>
    <p:extLst>
      <p:ext uri="{BB962C8B-B14F-4D97-AF65-F5344CB8AC3E}">
        <p14:creationId xmlns:p14="http://schemas.microsoft.com/office/powerpoint/2010/main" val="38458486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14333"/>
            <a:ext cx="5638800" cy="807129"/>
          </a:xfrm>
          <a:prstGeom prst="rect">
            <a:avLst/>
          </a:prstGeom>
          <a:solidFill>
            <a:schemeClr val="accent3">
              <a:lumMod val="75000"/>
            </a:schemeClr>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Garamond" panose="02020404030301010803" pitchFamily="18" charset="0"/>
              </a:rPr>
              <a:t>Stock/S&amp;P 500 Comparison</a:t>
            </a:r>
          </a:p>
        </p:txBody>
      </p:sp>
      <p:sp>
        <p:nvSpPr>
          <p:cNvPr id="8" name="TextBox 7"/>
          <p:cNvSpPr txBox="1"/>
          <p:nvPr/>
        </p:nvSpPr>
        <p:spPr>
          <a:xfrm>
            <a:off x="914400" y="1101564"/>
            <a:ext cx="2362200" cy="477054"/>
          </a:xfrm>
          <a:prstGeom prst="rect">
            <a:avLst/>
          </a:prstGeom>
          <a:noFill/>
        </p:spPr>
        <p:txBody>
          <a:bodyPr wrap="square" rtlCol="0">
            <a:spAutoFit/>
          </a:bodyPr>
          <a:lstStyle/>
          <a:p>
            <a:pPr algn="ctr"/>
            <a:r>
              <a:rPr lang="en-US" sz="2500" dirty="0" smtClean="0">
                <a:latin typeface="Garamond" panose="02020404030301010803" pitchFamily="18" charset="0"/>
              </a:rPr>
              <a:t>MLM</a:t>
            </a:r>
            <a:endParaRPr lang="en-US" sz="2500" dirty="0">
              <a:latin typeface="Garamond" panose="02020404030301010803" pitchFamily="18" charset="0"/>
            </a:endParaRPr>
          </a:p>
        </p:txBody>
      </p:sp>
      <p:sp>
        <p:nvSpPr>
          <p:cNvPr id="9" name="TextBox 8"/>
          <p:cNvSpPr txBox="1"/>
          <p:nvPr/>
        </p:nvSpPr>
        <p:spPr>
          <a:xfrm>
            <a:off x="5638800" y="1101564"/>
            <a:ext cx="2362200" cy="477054"/>
          </a:xfrm>
          <a:prstGeom prst="rect">
            <a:avLst/>
          </a:prstGeom>
          <a:noFill/>
        </p:spPr>
        <p:txBody>
          <a:bodyPr wrap="square" rtlCol="0">
            <a:spAutoFit/>
          </a:bodyPr>
          <a:lstStyle/>
          <a:p>
            <a:pPr algn="ctr"/>
            <a:r>
              <a:rPr lang="en-US" sz="2500" dirty="0" smtClean="0">
                <a:latin typeface="Garamond" panose="02020404030301010803" pitchFamily="18" charset="0"/>
              </a:rPr>
              <a:t>MPC</a:t>
            </a:r>
            <a:endParaRPr lang="en-US" sz="2500" dirty="0">
              <a:latin typeface="Garamond" panose="020204040303010108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823337"/>
            <a:ext cx="4343400" cy="45012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823337"/>
            <a:ext cx="4267200" cy="4501263"/>
          </a:xfrm>
          <a:prstGeom prst="rect">
            <a:avLst/>
          </a:prstGeom>
        </p:spPr>
      </p:pic>
    </p:spTree>
    <p:extLst>
      <p:ext uri="{BB962C8B-B14F-4D97-AF65-F5344CB8AC3E}">
        <p14:creationId xmlns:p14="http://schemas.microsoft.com/office/powerpoint/2010/main" val="25090513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14333"/>
            <a:ext cx="5638800" cy="807129"/>
          </a:xfrm>
          <a:prstGeom prst="rect">
            <a:avLst/>
          </a:prstGeom>
          <a:solidFill>
            <a:schemeClr val="accent3">
              <a:lumMod val="75000"/>
            </a:schemeClr>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Garamond" panose="02020404030301010803" pitchFamily="18" charset="0"/>
              </a:rPr>
              <a:t>Stock/S&amp;P 500 Comparison</a:t>
            </a:r>
          </a:p>
        </p:txBody>
      </p:sp>
      <p:sp>
        <p:nvSpPr>
          <p:cNvPr id="8" name="TextBox 7"/>
          <p:cNvSpPr txBox="1"/>
          <p:nvPr/>
        </p:nvSpPr>
        <p:spPr>
          <a:xfrm>
            <a:off x="914400" y="1101564"/>
            <a:ext cx="2362200" cy="477054"/>
          </a:xfrm>
          <a:prstGeom prst="rect">
            <a:avLst/>
          </a:prstGeom>
          <a:noFill/>
        </p:spPr>
        <p:txBody>
          <a:bodyPr wrap="square" rtlCol="0">
            <a:spAutoFit/>
          </a:bodyPr>
          <a:lstStyle/>
          <a:p>
            <a:pPr algn="ctr"/>
            <a:r>
              <a:rPr lang="en-US" sz="2500" dirty="0" smtClean="0">
                <a:latin typeface="Garamond" panose="02020404030301010803" pitchFamily="18" charset="0"/>
              </a:rPr>
              <a:t>PII</a:t>
            </a:r>
            <a:endParaRPr lang="en-US" sz="2500" dirty="0">
              <a:latin typeface="Garamond" panose="02020404030301010803" pitchFamily="18" charset="0"/>
            </a:endParaRPr>
          </a:p>
        </p:txBody>
      </p:sp>
      <p:sp>
        <p:nvSpPr>
          <p:cNvPr id="9" name="TextBox 8"/>
          <p:cNvSpPr txBox="1"/>
          <p:nvPr/>
        </p:nvSpPr>
        <p:spPr>
          <a:xfrm>
            <a:off x="5638800" y="1101564"/>
            <a:ext cx="2362200" cy="477054"/>
          </a:xfrm>
          <a:prstGeom prst="rect">
            <a:avLst/>
          </a:prstGeom>
          <a:noFill/>
        </p:spPr>
        <p:txBody>
          <a:bodyPr wrap="square" rtlCol="0">
            <a:spAutoFit/>
          </a:bodyPr>
          <a:lstStyle/>
          <a:p>
            <a:pPr algn="ctr"/>
            <a:r>
              <a:rPr lang="en-US" sz="2500" dirty="0" smtClean="0">
                <a:latin typeface="Garamond" panose="02020404030301010803" pitchFamily="18" charset="0"/>
              </a:rPr>
              <a:t>RAI</a:t>
            </a:r>
            <a:endParaRPr lang="en-US" sz="2500" dirty="0">
              <a:latin typeface="Garamond" panose="02020404030301010803"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801580"/>
            <a:ext cx="4267200" cy="452302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801581"/>
            <a:ext cx="4343400" cy="4523019"/>
          </a:xfrm>
          <a:prstGeom prst="rect">
            <a:avLst/>
          </a:prstGeom>
        </p:spPr>
      </p:pic>
    </p:spTree>
    <p:extLst>
      <p:ext uri="{BB962C8B-B14F-4D97-AF65-F5344CB8AC3E}">
        <p14:creationId xmlns:p14="http://schemas.microsoft.com/office/powerpoint/2010/main" val="2598400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00200"/>
            <a:ext cx="7886700" cy="4351338"/>
          </a:xfrm>
        </p:spPr>
        <p:txBody>
          <a:bodyPr>
            <a:normAutofit/>
          </a:bodyPr>
          <a:lstStyle/>
          <a:p>
            <a:r>
              <a:rPr lang="en-US" sz="3000" dirty="0" smtClean="0"/>
              <a:t>Value Investing</a:t>
            </a:r>
          </a:p>
          <a:p>
            <a:pPr marL="0" indent="0">
              <a:buNone/>
            </a:pPr>
            <a:r>
              <a:rPr lang="en-US" sz="3000" dirty="0" smtClean="0"/>
              <a:t>	</a:t>
            </a:r>
          </a:p>
          <a:p>
            <a:r>
              <a:rPr lang="en-US" sz="3000" dirty="0" smtClean="0"/>
              <a:t>Emphasis on Fundamental Analysis</a:t>
            </a:r>
          </a:p>
          <a:p>
            <a:pPr marL="457200" lvl="1" indent="0">
              <a:buNone/>
            </a:pPr>
            <a:endParaRPr lang="en-US" sz="3000" dirty="0"/>
          </a:p>
          <a:p>
            <a:r>
              <a:rPr lang="en-US" sz="3000" dirty="0" smtClean="0"/>
              <a:t>5-Year Investment Horizon</a:t>
            </a:r>
          </a:p>
          <a:p>
            <a:endParaRPr lang="en-US" sz="3000" dirty="0" smtClean="0"/>
          </a:p>
          <a:p>
            <a:r>
              <a:rPr lang="en-US" sz="3000" dirty="0" smtClean="0"/>
              <a:t>Corporate Social Responsibility</a:t>
            </a:r>
            <a:endParaRPr lang="en-US" sz="3000" dirty="0"/>
          </a:p>
          <a:p>
            <a:endParaRPr lang="en-US" dirty="0" smtClean="0"/>
          </a:p>
          <a:p>
            <a:endParaRPr lang="en-US" dirty="0" smtClean="0"/>
          </a:p>
        </p:txBody>
      </p:sp>
      <p:sp>
        <p:nvSpPr>
          <p:cNvPr id="5" name="Title 1"/>
          <p:cNvSpPr txBox="1">
            <a:spLocks/>
          </p:cNvSpPr>
          <p:nvPr/>
        </p:nvSpPr>
        <p:spPr>
          <a:xfrm>
            <a:off x="0" y="467682"/>
            <a:ext cx="5410200" cy="676906"/>
          </a:xfrm>
          <a:prstGeom prst="rect">
            <a:avLst/>
          </a:prstGeom>
          <a:solidFill>
            <a:schemeClr val="accent3">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chemeClr val="bg1"/>
                </a:solidFill>
                <a:latin typeface="Garamond" panose="02020404030301010803" pitchFamily="18" charset="0"/>
              </a:rPr>
              <a:t>Investment Philosophy and Style</a:t>
            </a:r>
          </a:p>
        </p:txBody>
      </p:sp>
      <p:graphicFrame>
        <p:nvGraphicFramePr>
          <p:cNvPr id="6" name="Diagram 5"/>
          <p:cNvGraphicFramePr/>
          <p:nvPr>
            <p:extLst>
              <p:ext uri="{D42A27DB-BD31-4B8C-83A1-F6EECF244321}">
                <p14:modId xmlns:p14="http://schemas.microsoft.com/office/powerpoint/2010/main" val="916763265"/>
              </p:ext>
            </p:extLst>
          </p:nvPr>
        </p:nvGraphicFramePr>
        <p:xfrm>
          <a:off x="0" y="6123175"/>
          <a:ext cx="9144000" cy="734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3869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14333"/>
            <a:ext cx="5638800" cy="807129"/>
          </a:xfrm>
          <a:prstGeom prst="rect">
            <a:avLst/>
          </a:prstGeom>
          <a:solidFill>
            <a:schemeClr val="accent3">
              <a:lumMod val="75000"/>
            </a:schemeClr>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Garamond" panose="02020404030301010803" pitchFamily="18" charset="0"/>
              </a:rPr>
              <a:t>Stock/S&amp;P 500 Comparison</a:t>
            </a:r>
          </a:p>
        </p:txBody>
      </p:sp>
      <p:sp>
        <p:nvSpPr>
          <p:cNvPr id="8" name="TextBox 7"/>
          <p:cNvSpPr txBox="1"/>
          <p:nvPr/>
        </p:nvSpPr>
        <p:spPr>
          <a:xfrm>
            <a:off x="914400" y="1101564"/>
            <a:ext cx="2362200" cy="477054"/>
          </a:xfrm>
          <a:prstGeom prst="rect">
            <a:avLst/>
          </a:prstGeom>
          <a:noFill/>
        </p:spPr>
        <p:txBody>
          <a:bodyPr wrap="square" rtlCol="0">
            <a:spAutoFit/>
          </a:bodyPr>
          <a:lstStyle/>
          <a:p>
            <a:pPr algn="ctr"/>
            <a:r>
              <a:rPr lang="en-US" sz="2500" dirty="0" smtClean="0">
                <a:latin typeface="Garamond" panose="02020404030301010803" pitchFamily="18" charset="0"/>
              </a:rPr>
              <a:t>TOLL</a:t>
            </a:r>
            <a:endParaRPr lang="en-US" sz="2500" dirty="0">
              <a:latin typeface="Garamond" panose="02020404030301010803" pitchFamily="18" charset="0"/>
            </a:endParaRPr>
          </a:p>
        </p:txBody>
      </p:sp>
      <p:sp>
        <p:nvSpPr>
          <p:cNvPr id="9" name="TextBox 8"/>
          <p:cNvSpPr txBox="1"/>
          <p:nvPr/>
        </p:nvSpPr>
        <p:spPr>
          <a:xfrm>
            <a:off x="5638800" y="1101564"/>
            <a:ext cx="2362200" cy="477054"/>
          </a:xfrm>
          <a:prstGeom prst="rect">
            <a:avLst/>
          </a:prstGeom>
          <a:noFill/>
        </p:spPr>
        <p:txBody>
          <a:bodyPr wrap="square" rtlCol="0">
            <a:spAutoFit/>
          </a:bodyPr>
          <a:lstStyle/>
          <a:p>
            <a:pPr algn="ctr"/>
            <a:r>
              <a:rPr lang="en-US" sz="2500" dirty="0" smtClean="0">
                <a:latin typeface="Garamond" panose="02020404030301010803" pitchFamily="18" charset="0"/>
              </a:rPr>
              <a:t>UPS</a:t>
            </a:r>
            <a:endParaRPr lang="en-US" sz="2500" dirty="0">
              <a:latin typeface="Garamond" panose="020204040303010108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747138"/>
            <a:ext cx="4267200" cy="450126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700" y="1747138"/>
            <a:ext cx="4330700" cy="4501262"/>
          </a:xfrm>
          <a:prstGeom prst="rect">
            <a:avLst/>
          </a:prstGeom>
        </p:spPr>
      </p:pic>
    </p:spTree>
    <p:extLst>
      <p:ext uri="{BB962C8B-B14F-4D97-AF65-F5344CB8AC3E}">
        <p14:creationId xmlns:p14="http://schemas.microsoft.com/office/powerpoint/2010/main" val="30826784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14333"/>
            <a:ext cx="5638800" cy="807129"/>
          </a:xfrm>
          <a:prstGeom prst="rect">
            <a:avLst/>
          </a:prstGeom>
          <a:solidFill>
            <a:schemeClr val="accent3">
              <a:lumMod val="75000"/>
            </a:schemeClr>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Garamond" panose="02020404030301010803" pitchFamily="18" charset="0"/>
              </a:rPr>
              <a:t>Stock/S&amp;P 500 Comparison</a:t>
            </a:r>
          </a:p>
        </p:txBody>
      </p:sp>
      <p:sp>
        <p:nvSpPr>
          <p:cNvPr id="8" name="TextBox 7"/>
          <p:cNvSpPr txBox="1"/>
          <p:nvPr/>
        </p:nvSpPr>
        <p:spPr>
          <a:xfrm>
            <a:off x="3390900" y="1199346"/>
            <a:ext cx="2362200" cy="477054"/>
          </a:xfrm>
          <a:prstGeom prst="rect">
            <a:avLst/>
          </a:prstGeom>
          <a:noFill/>
        </p:spPr>
        <p:txBody>
          <a:bodyPr wrap="square" rtlCol="0">
            <a:spAutoFit/>
          </a:bodyPr>
          <a:lstStyle/>
          <a:p>
            <a:pPr algn="ctr"/>
            <a:r>
              <a:rPr lang="en-US" sz="2500" dirty="0" smtClean="0">
                <a:latin typeface="Garamond" panose="02020404030301010803" pitchFamily="18" charset="0"/>
              </a:rPr>
              <a:t>UTX</a:t>
            </a:r>
            <a:endParaRPr lang="en-US" sz="2500" dirty="0">
              <a:latin typeface="Garamond" panose="02020404030301010803"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53980"/>
            <a:ext cx="8382000" cy="4446820"/>
          </a:xfrm>
          <a:prstGeom prst="rect">
            <a:avLst/>
          </a:prstGeom>
        </p:spPr>
      </p:pic>
    </p:spTree>
    <p:extLst>
      <p:ext uri="{BB962C8B-B14F-4D97-AF65-F5344CB8AC3E}">
        <p14:creationId xmlns:p14="http://schemas.microsoft.com/office/powerpoint/2010/main" val="4290866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000" dirty="0" smtClean="0"/>
              <a:t>Bottom-Up Investment Approach</a:t>
            </a:r>
          </a:p>
          <a:p>
            <a:endParaRPr lang="en-US" sz="3000" dirty="0"/>
          </a:p>
          <a:p>
            <a:r>
              <a:rPr lang="en-US" sz="3000" dirty="0" smtClean="0"/>
              <a:t>35-40 Stocks When Fully Invested</a:t>
            </a:r>
          </a:p>
          <a:p>
            <a:pPr lvl="1"/>
            <a:r>
              <a:rPr lang="en-US" sz="3000" dirty="0" smtClean="0"/>
              <a:t>4 Stock Pitches Per Investment Manager</a:t>
            </a:r>
          </a:p>
          <a:p>
            <a:pPr lvl="1"/>
            <a:endParaRPr lang="en-US" sz="3000" dirty="0"/>
          </a:p>
          <a:p>
            <a:r>
              <a:rPr lang="en-US" sz="3000" dirty="0" smtClean="0"/>
              <a:t>Currently Invested in 17 Stocks (~46% Invested)</a:t>
            </a:r>
          </a:p>
          <a:p>
            <a:pPr lvl="1"/>
            <a:r>
              <a:rPr lang="en-US" sz="3000" dirty="0" smtClean="0"/>
              <a:t>No Bond Investment</a:t>
            </a:r>
          </a:p>
          <a:p>
            <a:endParaRPr lang="en-US" dirty="0" smtClean="0"/>
          </a:p>
          <a:p>
            <a:endParaRPr lang="en-US" dirty="0"/>
          </a:p>
          <a:p>
            <a:endParaRPr lang="en-US" dirty="0"/>
          </a:p>
        </p:txBody>
      </p:sp>
      <p:sp>
        <p:nvSpPr>
          <p:cNvPr id="6" name="Title 1"/>
          <p:cNvSpPr txBox="1">
            <a:spLocks/>
          </p:cNvSpPr>
          <p:nvPr/>
        </p:nvSpPr>
        <p:spPr>
          <a:xfrm>
            <a:off x="0" y="467682"/>
            <a:ext cx="5410200" cy="676906"/>
          </a:xfrm>
          <a:prstGeom prst="rect">
            <a:avLst/>
          </a:prstGeom>
          <a:solidFill>
            <a:schemeClr val="accent3">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chemeClr val="bg1"/>
                </a:solidFill>
                <a:latin typeface="Garamond" panose="02020404030301010803" pitchFamily="18" charset="0"/>
              </a:rPr>
              <a:t>Investment </a:t>
            </a:r>
            <a:r>
              <a:rPr lang="en-US" sz="3000" dirty="0" smtClean="0">
                <a:solidFill>
                  <a:schemeClr val="bg1"/>
                </a:solidFill>
                <a:latin typeface="Garamond" panose="02020404030301010803" pitchFamily="18" charset="0"/>
              </a:rPr>
              <a:t>Strategy</a:t>
            </a:r>
            <a:endParaRPr lang="en-US" sz="3000" dirty="0">
              <a:solidFill>
                <a:schemeClr val="bg1"/>
              </a:solidFill>
              <a:latin typeface="Garamond" panose="02020404030301010803" pitchFamily="18" charset="0"/>
            </a:endParaRPr>
          </a:p>
        </p:txBody>
      </p:sp>
      <p:graphicFrame>
        <p:nvGraphicFramePr>
          <p:cNvPr id="7" name="Diagram 6"/>
          <p:cNvGraphicFramePr/>
          <p:nvPr>
            <p:extLst>
              <p:ext uri="{D42A27DB-BD31-4B8C-83A1-F6EECF244321}">
                <p14:modId xmlns:p14="http://schemas.microsoft.com/office/powerpoint/2010/main" val="4241999480"/>
              </p:ext>
            </p:extLst>
          </p:nvPr>
        </p:nvGraphicFramePr>
        <p:xfrm>
          <a:off x="0" y="6123175"/>
          <a:ext cx="9144000" cy="734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6626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973014688"/>
              </p:ext>
            </p:extLst>
          </p:nvPr>
        </p:nvGraphicFramePr>
        <p:xfrm>
          <a:off x="381000" y="1524000"/>
          <a:ext cx="8305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0" y="457200"/>
            <a:ext cx="5334000" cy="676906"/>
          </a:xfrm>
          <a:prstGeom prst="rect">
            <a:avLst/>
          </a:prstGeom>
          <a:solidFill>
            <a:schemeClr val="accent3">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Garamond" panose="02020404030301010803" pitchFamily="18" charset="0"/>
              </a:rPr>
              <a:t>Process &amp; Procedure </a:t>
            </a:r>
            <a:endParaRPr lang="en-US" sz="3600" dirty="0">
              <a:solidFill>
                <a:schemeClr val="bg1"/>
              </a:solidFill>
              <a:latin typeface="Garamond" panose="02020404030301010803" pitchFamily="18" charset="0"/>
            </a:endParaRPr>
          </a:p>
        </p:txBody>
      </p:sp>
      <p:graphicFrame>
        <p:nvGraphicFramePr>
          <p:cNvPr id="7" name="Diagram 6"/>
          <p:cNvGraphicFramePr/>
          <p:nvPr>
            <p:extLst>
              <p:ext uri="{D42A27DB-BD31-4B8C-83A1-F6EECF244321}">
                <p14:modId xmlns:p14="http://schemas.microsoft.com/office/powerpoint/2010/main" val="3170205514"/>
              </p:ext>
            </p:extLst>
          </p:nvPr>
        </p:nvGraphicFramePr>
        <p:xfrm>
          <a:off x="0" y="6123175"/>
          <a:ext cx="9144000" cy="7348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88051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533400"/>
            <a:ext cx="5334000" cy="676906"/>
          </a:xfrm>
          <a:prstGeom prst="rect">
            <a:avLst/>
          </a:prstGeom>
          <a:solidFill>
            <a:schemeClr val="accent3">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latin typeface="Garamond" panose="02020404030301010803" pitchFamily="18" charset="0"/>
              </a:rPr>
              <a:t>Risk Management</a:t>
            </a:r>
          </a:p>
        </p:txBody>
      </p:sp>
      <p:graphicFrame>
        <p:nvGraphicFramePr>
          <p:cNvPr id="5" name="Diagram 4"/>
          <p:cNvGraphicFramePr/>
          <p:nvPr>
            <p:extLst>
              <p:ext uri="{D42A27DB-BD31-4B8C-83A1-F6EECF244321}">
                <p14:modId xmlns:p14="http://schemas.microsoft.com/office/powerpoint/2010/main" val="486339305"/>
              </p:ext>
            </p:extLst>
          </p:nvPr>
        </p:nvGraphicFramePr>
        <p:xfrm>
          <a:off x="876300" y="1676400"/>
          <a:ext cx="73914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3818911610"/>
              </p:ext>
            </p:extLst>
          </p:nvPr>
        </p:nvGraphicFramePr>
        <p:xfrm>
          <a:off x="0" y="6123175"/>
          <a:ext cx="9144000" cy="7348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30115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24000"/>
            <a:ext cx="7886700" cy="4652963"/>
          </a:xfrm>
        </p:spPr>
        <p:txBody>
          <a:bodyPr>
            <a:normAutofit/>
          </a:bodyPr>
          <a:lstStyle/>
          <a:p>
            <a:pPr algn="just"/>
            <a:r>
              <a:rPr lang="en-US" sz="2000" dirty="0"/>
              <a:t>Global growth forecast at 3.3% in 2015 and 3.8% in 2016</a:t>
            </a:r>
          </a:p>
          <a:p>
            <a:pPr algn="just"/>
            <a:r>
              <a:rPr lang="en-US" sz="2000" dirty="0"/>
              <a:t>Forces </a:t>
            </a:r>
            <a:r>
              <a:rPr lang="en-US" sz="2000" dirty="0" smtClean="0"/>
              <a:t>are </a:t>
            </a:r>
            <a:r>
              <a:rPr lang="en-US" sz="2000" dirty="0"/>
              <a:t>now </a:t>
            </a:r>
            <a:r>
              <a:rPr lang="en-US" sz="2000" dirty="0" smtClean="0"/>
              <a:t>more </a:t>
            </a:r>
            <a:r>
              <a:rPr lang="en-US" sz="2000" dirty="0"/>
              <a:t>redistributive in nature:</a:t>
            </a:r>
          </a:p>
          <a:p>
            <a:pPr lvl="1" algn="just">
              <a:buFont typeface="Wingdings" panose="05000000000000000000" pitchFamily="2" charset="2"/>
              <a:buChar char="§"/>
            </a:pPr>
            <a:r>
              <a:rPr lang="en-US" sz="2000" dirty="0"/>
              <a:t>Sharp declines in oil </a:t>
            </a:r>
            <a:r>
              <a:rPr lang="en-US" sz="2000" dirty="0" smtClean="0"/>
              <a:t>prices</a:t>
            </a:r>
            <a:endParaRPr lang="en-US" sz="2000" dirty="0"/>
          </a:p>
          <a:p>
            <a:pPr lvl="1" algn="just">
              <a:buFont typeface="Wingdings" panose="05000000000000000000" pitchFamily="2" charset="2"/>
              <a:buChar char="§"/>
            </a:pPr>
            <a:r>
              <a:rPr lang="en-US" sz="2000" dirty="0"/>
              <a:t>Diverging trajectories of the major economies</a:t>
            </a:r>
          </a:p>
          <a:p>
            <a:pPr lvl="1" algn="just">
              <a:buFont typeface="Wingdings" panose="05000000000000000000" pitchFamily="2" charset="2"/>
              <a:buChar char="§"/>
            </a:pPr>
            <a:r>
              <a:rPr lang="en-US" sz="2000" dirty="0"/>
              <a:t>Strengthening of the U.S. dollar and the weakening of the euro and yen </a:t>
            </a:r>
            <a:endParaRPr lang="en-US" sz="2000" dirty="0" smtClean="0"/>
          </a:p>
          <a:p>
            <a:pPr marL="342900" lvl="1" indent="0" algn="just">
              <a:buNone/>
            </a:pPr>
            <a:endParaRPr lang="en-US" sz="2000" dirty="0"/>
          </a:p>
          <a:p>
            <a:pPr algn="just"/>
            <a:r>
              <a:rPr lang="en-US" sz="2000" dirty="0"/>
              <a:t>Outlook for advanced economies is showing signs of </a:t>
            </a:r>
            <a:r>
              <a:rPr lang="en-US" sz="2000" dirty="0" smtClean="0"/>
              <a:t>improvement</a:t>
            </a:r>
          </a:p>
          <a:p>
            <a:pPr lvl="1" algn="just"/>
            <a:r>
              <a:rPr lang="en-US" sz="2000" dirty="0" smtClean="0"/>
              <a:t>Disposable </a:t>
            </a:r>
            <a:r>
              <a:rPr lang="en-US" sz="2000" dirty="0"/>
              <a:t>incomes from lower oil </a:t>
            </a:r>
            <a:r>
              <a:rPr lang="en-US" sz="2000" dirty="0" smtClean="0"/>
              <a:t>prices </a:t>
            </a:r>
          </a:p>
          <a:p>
            <a:pPr lvl="1" algn="just"/>
            <a:r>
              <a:rPr lang="en-US" sz="2000" dirty="0" smtClean="0"/>
              <a:t>Accommodative </a:t>
            </a:r>
            <a:r>
              <a:rPr lang="en-US" sz="2000" dirty="0"/>
              <a:t>monetary </a:t>
            </a:r>
            <a:r>
              <a:rPr lang="en-US" sz="2000" dirty="0" smtClean="0"/>
              <a:t>policy</a:t>
            </a:r>
            <a:endParaRPr lang="en-US" sz="2000" dirty="0"/>
          </a:p>
          <a:p>
            <a:pPr algn="just"/>
            <a:r>
              <a:rPr lang="en-US" sz="2000" dirty="0"/>
              <a:t>Growth in emerging market economies is </a:t>
            </a:r>
            <a:r>
              <a:rPr lang="en-US" sz="2000" dirty="0" smtClean="0"/>
              <a:t>softening</a:t>
            </a:r>
          </a:p>
          <a:p>
            <a:pPr lvl="1" algn="just"/>
            <a:r>
              <a:rPr lang="en-US" sz="2000" dirty="0" smtClean="0"/>
              <a:t>Adjustment </a:t>
            </a:r>
            <a:r>
              <a:rPr lang="en-US" sz="2000" dirty="0"/>
              <a:t>to diminished medium-term growth </a:t>
            </a:r>
            <a:r>
              <a:rPr lang="en-US" sz="2000" dirty="0" smtClean="0"/>
              <a:t>expectations</a:t>
            </a:r>
          </a:p>
          <a:p>
            <a:pPr lvl="1" algn="just"/>
            <a:r>
              <a:rPr lang="en-US" sz="2000" dirty="0" smtClean="0"/>
              <a:t>Lower </a:t>
            </a:r>
            <a:r>
              <a:rPr lang="en-US" sz="2000" dirty="0"/>
              <a:t>revenues from commodity exports</a:t>
            </a:r>
          </a:p>
          <a:p>
            <a:endParaRPr lang="en-US" sz="1800" dirty="0" smtClean="0"/>
          </a:p>
        </p:txBody>
      </p:sp>
      <p:sp>
        <p:nvSpPr>
          <p:cNvPr id="4" name="Title 1"/>
          <p:cNvSpPr txBox="1">
            <a:spLocks/>
          </p:cNvSpPr>
          <p:nvPr/>
        </p:nvSpPr>
        <p:spPr>
          <a:xfrm>
            <a:off x="0" y="533400"/>
            <a:ext cx="3886200" cy="676906"/>
          </a:xfrm>
          <a:prstGeom prst="rect">
            <a:avLst/>
          </a:prstGeom>
          <a:solidFill>
            <a:schemeClr val="accent3">
              <a:lumMod val="75000"/>
            </a:schemeClr>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solidFill>
                  <a:schemeClr val="bg1"/>
                </a:solidFill>
                <a:latin typeface="Garamond" panose="02020404030301010803" pitchFamily="18" charset="0"/>
              </a:rPr>
              <a:t>Economic Outlook</a:t>
            </a:r>
            <a:endParaRPr lang="en-US" sz="4000" dirty="0">
              <a:solidFill>
                <a:schemeClr val="bg1"/>
              </a:solidFill>
              <a:latin typeface="Garamond" panose="02020404030301010803" pitchFamily="18" charset="0"/>
            </a:endParaRPr>
          </a:p>
        </p:txBody>
      </p:sp>
      <p:graphicFrame>
        <p:nvGraphicFramePr>
          <p:cNvPr id="6" name="Diagram 5"/>
          <p:cNvGraphicFramePr/>
          <p:nvPr>
            <p:extLst>
              <p:ext uri="{D42A27DB-BD31-4B8C-83A1-F6EECF244321}">
                <p14:modId xmlns:p14="http://schemas.microsoft.com/office/powerpoint/2010/main" val="1220125265"/>
              </p:ext>
            </p:extLst>
          </p:nvPr>
        </p:nvGraphicFramePr>
        <p:xfrm>
          <a:off x="0" y="6123175"/>
          <a:ext cx="9144000" cy="734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4045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47800"/>
            <a:ext cx="7886700" cy="4729163"/>
          </a:xfrm>
        </p:spPr>
        <p:txBody>
          <a:bodyPr>
            <a:normAutofit/>
          </a:bodyPr>
          <a:lstStyle/>
          <a:p>
            <a:r>
              <a:rPr lang="en-US" sz="2400" dirty="0"/>
              <a:t>U.S. economy is in the middle of what could turn out to be the longest </a:t>
            </a:r>
            <a:r>
              <a:rPr lang="en-US" sz="2400" dirty="0" smtClean="0"/>
              <a:t>expansion</a:t>
            </a:r>
          </a:p>
          <a:p>
            <a:r>
              <a:rPr lang="en-US" sz="2400" dirty="0" smtClean="0"/>
              <a:t>Leading economic indicators point towards mid cycle position </a:t>
            </a:r>
          </a:p>
          <a:p>
            <a:endParaRPr lang="en-US" sz="2400" dirty="0"/>
          </a:p>
          <a:p>
            <a:pPr marL="0" indent="0" algn="ctr">
              <a:buNone/>
            </a:pPr>
            <a:r>
              <a:rPr lang="en-US" sz="1800" dirty="0" smtClean="0"/>
              <a:t>Yield Curve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19400"/>
            <a:ext cx="7677150" cy="3172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740751" y="6172200"/>
            <a:ext cx="4876800" cy="184666"/>
          </a:xfrm>
          <a:prstGeom prst="rect">
            <a:avLst/>
          </a:prstGeom>
          <a:noFill/>
        </p:spPr>
        <p:txBody>
          <a:bodyPr wrap="square" rtlCol="0">
            <a:spAutoFit/>
          </a:bodyPr>
          <a:lstStyle/>
          <a:p>
            <a:r>
              <a:rPr lang="en-US" sz="600" dirty="0" smtClean="0"/>
              <a:t>Charts Source: Bank of America Capital Markets Outlook </a:t>
            </a:r>
            <a:r>
              <a:rPr lang="en-US" sz="600" u="sng" dirty="0" smtClean="0">
                <a:hlinkClick r:id="rId3"/>
              </a:rPr>
              <a:t>http://corp.bankofamerica.com/documents/16307/0/capital_market_outlook.pdf</a:t>
            </a:r>
            <a:r>
              <a:rPr lang="en-US" sz="600" dirty="0" smtClean="0"/>
              <a:t> </a:t>
            </a:r>
            <a:endParaRPr lang="en-US" sz="600" dirty="0"/>
          </a:p>
        </p:txBody>
      </p:sp>
      <p:sp>
        <p:nvSpPr>
          <p:cNvPr id="6" name="Title 1"/>
          <p:cNvSpPr txBox="1">
            <a:spLocks/>
          </p:cNvSpPr>
          <p:nvPr/>
        </p:nvSpPr>
        <p:spPr>
          <a:xfrm>
            <a:off x="0" y="533400"/>
            <a:ext cx="5334000" cy="676906"/>
          </a:xfrm>
          <a:prstGeom prst="rect">
            <a:avLst/>
          </a:prstGeom>
          <a:solidFill>
            <a:schemeClr val="accent3">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latin typeface="Garamond" panose="02020404030301010803" pitchFamily="18" charset="0"/>
              </a:rPr>
              <a:t>Economic Outlook - US</a:t>
            </a:r>
          </a:p>
        </p:txBody>
      </p:sp>
      <p:graphicFrame>
        <p:nvGraphicFramePr>
          <p:cNvPr id="9" name="Diagram 8"/>
          <p:cNvGraphicFramePr/>
          <p:nvPr>
            <p:extLst>
              <p:ext uri="{D42A27DB-BD31-4B8C-83A1-F6EECF244321}">
                <p14:modId xmlns:p14="http://schemas.microsoft.com/office/powerpoint/2010/main" val="1791141788"/>
              </p:ext>
            </p:extLst>
          </p:nvPr>
        </p:nvGraphicFramePr>
        <p:xfrm>
          <a:off x="0" y="6123175"/>
          <a:ext cx="9144000" cy="7348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11884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137" y="1479725"/>
            <a:ext cx="7886700" cy="4351338"/>
          </a:xfrm>
        </p:spPr>
        <p:txBody>
          <a:bodyPr>
            <a:normAutofit/>
          </a:bodyPr>
          <a:lstStyle/>
          <a:p>
            <a:r>
              <a:rPr lang="en-US" sz="2400" dirty="0"/>
              <a:t>Leverage &amp; household obligation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0"/>
            <a:ext cx="3733800" cy="354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173" y="2286000"/>
            <a:ext cx="3648427" cy="354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0" y="533400"/>
            <a:ext cx="5334000" cy="676906"/>
          </a:xfrm>
          <a:prstGeom prst="rect">
            <a:avLst/>
          </a:prstGeom>
          <a:solidFill>
            <a:schemeClr val="accent3">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latin typeface="Garamond" panose="02020404030301010803" pitchFamily="18" charset="0"/>
              </a:rPr>
              <a:t>Economic Outlook - US</a:t>
            </a:r>
          </a:p>
        </p:txBody>
      </p:sp>
      <p:graphicFrame>
        <p:nvGraphicFramePr>
          <p:cNvPr id="7" name="Diagram 6"/>
          <p:cNvGraphicFramePr/>
          <p:nvPr>
            <p:extLst>
              <p:ext uri="{D42A27DB-BD31-4B8C-83A1-F6EECF244321}">
                <p14:modId xmlns:p14="http://schemas.microsoft.com/office/powerpoint/2010/main" val="4275425896"/>
              </p:ext>
            </p:extLst>
          </p:nvPr>
        </p:nvGraphicFramePr>
        <p:xfrm>
          <a:off x="0" y="6123175"/>
          <a:ext cx="9144000" cy="7348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37637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UConn_Team1_Presentation_Final">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UConn_Team1_Presentation_Final</Template>
  <TotalTime>473</TotalTime>
  <Words>1526</Words>
  <Application>Microsoft Office PowerPoint</Application>
  <PresentationFormat>On-screen Show (4:3)</PresentationFormat>
  <Paragraphs>546</Paragraphs>
  <Slides>31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Garamond</vt:lpstr>
      <vt:lpstr>Times New Roman</vt:lpstr>
      <vt:lpstr>Wingdings</vt:lpstr>
      <vt:lpstr>UConn_Team1_Presentation_Final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KBRA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Neel Munot</dc:creator>
  <cp:lastModifiedBy>Akhilesh Kumar</cp:lastModifiedBy>
  <cp:revision>109</cp:revision>
  <dcterms:created xsi:type="dcterms:W3CDTF">2015-11-30T19:28:32Z</dcterms:created>
  <dcterms:modified xsi:type="dcterms:W3CDTF">2015-12-09T16:14:05Z</dcterms:modified>
</cp:coreProperties>
</file>